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tags/tag104.xml" ContentType="application/vnd.openxmlformats-officedocument.presentationml.tags+xml"/>
  <Override PartName="/ppt/tags/tag140.xml" ContentType="application/vnd.openxmlformats-officedocument.presentationml.tags+xml"/>
  <Override PartName="/ppt/tags/tag151.xml" ContentType="application/vnd.openxmlformats-officedocument.presentationml.tags+xml"/>
  <Override PartName="/ppt/tags/tag238.xml" ContentType="application/vnd.openxmlformats-officedocument.presentationml.tags+xml"/>
  <Override PartName="/ppt/tags/tag227.xml" ContentType="application/vnd.openxmlformats-officedocument.presentationml.tags+xml"/>
  <Override PartName="/ppt/slideLayouts/slideLayout2.xml" ContentType="application/vnd.openxmlformats-officedocument.presentationml.slideLayout+xml"/>
  <Override PartName="/ppt/tags/tag49.xml" ContentType="application/vnd.openxmlformats-officedocument.presentationml.tags+xml"/>
  <Override PartName="/ppt/tags/tag96.xml" ContentType="application/vnd.openxmlformats-officedocument.presentationml.tags+xml"/>
  <Override PartName="/ppt/tags/tag205.xml" ContentType="application/vnd.openxmlformats-officedocument.presentationml.tags+xml"/>
  <Override PartName="/ppt/tags/tag216.xml" ContentType="application/vnd.openxmlformats-officedocument.presentationml.tag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38.xml" ContentType="application/vnd.openxmlformats-officedocument.presentationml.tags+xml"/>
  <Override PartName="/ppt/tags/tag85.xml" ContentType="application/vnd.openxmlformats-officedocument.presentationml.tags+xml"/>
  <Override PartName="/ppt/tags/tag189.xml" ContentType="application/vnd.openxmlformats-officedocument.presentationml.tags+xml"/>
  <Override PartName="/ppt/tags/tag241.xml" ContentType="application/vnd.openxmlformats-officedocument.presentationml.tags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tags/tag63.xml" ContentType="application/vnd.openxmlformats-officedocument.presentationml.tags+xml"/>
  <Override PartName="/ppt/tags/tag74.xml" ContentType="application/vnd.openxmlformats-officedocument.presentationml.tags+xml"/>
  <Override PartName="/ppt/tags/tag178.xml" ContentType="application/vnd.openxmlformats-officedocument.presentationml.tags+xml"/>
  <Override PartName="/ppt/tags/tag230.xml" ContentType="application/vnd.openxmlformats-officedocument.presentationml.tags+xml"/>
  <Override PartName="/ppt/tags/tag52.xml" ContentType="application/vnd.openxmlformats-officedocument.presentationml.tags+xml"/>
  <Override PartName="/ppt/tags/tag109.xml" ContentType="application/vnd.openxmlformats-officedocument.presentationml.tags+xml"/>
  <Override PartName="/ppt/tags/tag156.xml" ContentType="application/vnd.openxmlformats-officedocument.presentationml.tags+xml"/>
  <Override PartName="/ppt/tags/tag167.xml" ContentType="application/vnd.openxmlformats-officedocument.presentationml.tags+xml"/>
  <Override PartName="/ppt/tags/tag41.xml" ContentType="application/vnd.openxmlformats-officedocument.presentationml.tags+xml"/>
  <Override PartName="/ppt/tags/tag145.xml" ContentType="application/vnd.openxmlformats-officedocument.presentationml.tags+xml"/>
  <Override PartName="/ppt/tags/tag192.xml" ContentType="application/vnd.openxmlformats-officedocument.presentationml.tags+xml"/>
  <Override PartName="/ppt/tags/tag30.xml" ContentType="application/vnd.openxmlformats-officedocument.presentationml.tags+xml"/>
  <Override PartName="/ppt/tags/tag134.xml" ContentType="application/vnd.openxmlformats-officedocument.presentationml.tags+xml"/>
  <Override PartName="/ppt/tags/tag181.xml" ContentType="application/vnd.openxmlformats-officedocument.presentationml.tag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ags/tag112.xml" ContentType="application/vnd.openxmlformats-officedocument.presentationml.tags+xml"/>
  <Override PartName="/ppt/tags/tag123.xml" ContentType="application/vnd.openxmlformats-officedocument.presentationml.tags+xml"/>
  <Override PartName="/ppt/tags/tag170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ags/tag79.xml" ContentType="application/vnd.openxmlformats-officedocument.presentationml.tags+xml"/>
  <Override PartName="/ppt/tags/tag101.xml" ContentType="application/vnd.openxmlformats-officedocument.presentationml.tags+xml"/>
  <Override PartName="/ppt/tags/tag246.xml" ContentType="application/vnd.openxmlformats-officedocument.presentationml.tags+xml"/>
  <Override PartName="/ppt/tags/tag68.xml" ContentType="application/vnd.openxmlformats-officedocument.presentationml.tags+xml"/>
  <Override PartName="/ppt/tags/tag224.xml" ContentType="application/vnd.openxmlformats-officedocument.presentationml.tags+xml"/>
  <Override PartName="/ppt/tags/tag235.xml" ContentType="application/vnd.openxmlformats-officedocument.presentationml.tags+xml"/>
  <Override PartName="/ppt/presentation.xml" ContentType="application/vnd.openxmlformats-officedocument.presentationml.presentation.main+xml"/>
  <Override PartName="/ppt/tags/tag57.xml" ContentType="application/vnd.openxmlformats-officedocument.presentationml.tags+xml"/>
  <Override PartName="/ppt/tags/tag213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35.xml" ContentType="application/vnd.openxmlformats-officedocument.presentationml.tags+xml"/>
  <Override PartName="/ppt/tags/tag46.xml" ContentType="application/vnd.openxmlformats-officedocument.presentationml.tags+xml"/>
  <Override PartName="/ppt/tags/tag82.xml" ContentType="application/vnd.openxmlformats-officedocument.presentationml.tags+xml"/>
  <Override PartName="/ppt/tags/tag93.xml" ContentType="application/vnd.openxmlformats-officedocument.presentationml.tags+xml"/>
  <Override PartName="/ppt/tags/tag139.xml" ContentType="application/vnd.openxmlformats-officedocument.presentationml.tags+xml"/>
  <Override PartName="/ppt/tags/tag186.xml" ContentType="application/vnd.openxmlformats-officedocument.presentationml.tags+xml"/>
  <Override PartName="/ppt/tags/tag197.xml" ContentType="application/vnd.openxmlformats-officedocument.presentationml.tags+xml"/>
  <Override PartName="/ppt/tags/tag202.xml" ContentType="application/vnd.openxmlformats-officedocument.presentationml.tags+xml"/>
  <Override PartName="/ppt/slideLayouts/slideLayout10.xml" ContentType="application/vnd.openxmlformats-officedocument.presentationml.slideLayout+xml"/>
  <Override PartName="/ppt/tags/tag24.xml" ContentType="application/vnd.openxmlformats-officedocument.presentationml.tags+xml"/>
  <Override PartName="/ppt/tags/tag71.xml" ContentType="application/vnd.openxmlformats-officedocument.presentationml.tags+xml"/>
  <Override PartName="/ppt/tags/tag128.xml" ContentType="application/vnd.openxmlformats-officedocument.presentationml.tags+xml"/>
  <Override PartName="/ppt/tags/tag175.xml" ContentType="application/vnd.openxmlformats-officedocument.presentationml.tags+xml"/>
  <Override PartName="/ppt/tags/tag13.xml" ContentType="application/vnd.openxmlformats-officedocument.presentationml.tags+xml"/>
  <Override PartName="/ppt/tags/tag60.xml" ContentType="application/vnd.openxmlformats-officedocument.presentationml.tags+xml"/>
  <Override PartName="/ppt/tags/tag117.xml" ContentType="application/vnd.openxmlformats-officedocument.presentationml.tags+xml"/>
  <Override PartName="/ppt/tags/tag164.xml" ContentType="application/vnd.openxmlformats-officedocument.presentationml.tags+xml"/>
  <Override PartName="/ppt/tags/tag106.xml" ContentType="application/vnd.openxmlformats-officedocument.presentationml.tags+xml"/>
  <Override PartName="/ppt/tags/tag142.xml" ContentType="application/vnd.openxmlformats-officedocument.presentationml.tags+xml"/>
  <Override PartName="/ppt/tags/tag153.xml" ContentType="application/vnd.openxmlformats-officedocument.presentationml.tags+xml"/>
  <Override PartName="/ppt/tags/tag131.xml" ContentType="application/vnd.openxmlformats-officedocument.presentationml.tags+xml"/>
  <Override PartName="/ppt/tags/tag229.xml" ContentType="application/vnd.openxmlformats-officedocument.presentationml.tags+xml"/>
  <Override PartName="/ppt/slideLayouts/slideLayout4.xml" ContentType="application/vnd.openxmlformats-officedocument.presentationml.slideLayout+xml"/>
  <Override PartName="/ppt/tags/tag98.xml" ContentType="application/vnd.openxmlformats-officedocument.presentationml.tags+xml"/>
  <Override PartName="/ppt/tags/tag120.xml" ContentType="application/vnd.openxmlformats-officedocument.presentationml.tags+xml"/>
  <Override PartName="/ppt/tags/tag207.xml" ContentType="application/vnd.openxmlformats-officedocument.presentationml.tags+xml"/>
  <Override PartName="/ppt/tags/tag218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tags/tag87.xml" ContentType="application/vnd.openxmlformats-officedocument.presentationml.tags+xml"/>
  <Override PartName="/ppt/tags/tag243.xml" ContentType="application/vnd.openxmlformats-officedocument.presentationml.tags+xml"/>
  <Override PartName="/ppt/tags/tag29.xml" ContentType="application/vnd.openxmlformats-officedocument.presentationml.tags+xml"/>
  <Override PartName="/ppt/tags/tag47.xml" ContentType="application/vnd.openxmlformats-officedocument.presentationml.tags+xml"/>
  <Override PartName="/ppt/tags/tag76.xml" ContentType="application/vnd.openxmlformats-officedocument.presentationml.tags+xml"/>
  <Override PartName="/ppt/tags/tag94.xml" ContentType="application/vnd.openxmlformats-officedocument.presentationml.tags+xml"/>
  <Override PartName="/ppt/tags/tag198.xml" ContentType="application/vnd.openxmlformats-officedocument.presentationml.tags+xml"/>
  <Override PartName="/ppt/tags/tag203.xml" ContentType="application/vnd.openxmlformats-officedocument.presentationml.tags+xml"/>
  <Override PartName="/ppt/tags/tag214.xml" ContentType="application/vnd.openxmlformats-officedocument.presentationml.tags+xml"/>
  <Override PartName="/ppt/tags/tag232.xml" ContentType="application/vnd.openxmlformats-officedocument.presentationml.tags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tags/tag54.xml" ContentType="application/vnd.openxmlformats-officedocument.presentationml.tags+xml"/>
  <Override PartName="/ppt/tags/tag65.xml" ContentType="application/vnd.openxmlformats-officedocument.presentationml.tags+xml"/>
  <Override PartName="/ppt/tags/tag83.xml" ContentType="application/vnd.openxmlformats-officedocument.presentationml.tags+xml"/>
  <Override PartName="/ppt/tags/tag158.xml" ContentType="application/vnd.openxmlformats-officedocument.presentationml.tags+xml"/>
  <Override PartName="/ppt/tags/tag169.xml" ContentType="application/vnd.openxmlformats-officedocument.presentationml.tags+xml"/>
  <Override PartName="/ppt/tags/tag187.xml" ContentType="application/vnd.openxmlformats-officedocument.presentationml.tags+xml"/>
  <Override PartName="/ppt/tags/tag210.xml" ContentType="application/vnd.openxmlformats-officedocument.presentationml.tags+xml"/>
  <Override PartName="/ppt/tags/tag221.xml" ContentType="application/vnd.openxmlformats-officedocument.presentationml.tags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tags/tag61.xml" ContentType="application/vnd.openxmlformats-officedocument.presentationml.tags+xml"/>
  <Override PartName="/ppt/tags/tag72.xml" ContentType="application/vnd.openxmlformats-officedocument.presentationml.tags+xml"/>
  <Override PartName="/ppt/tags/tag90.xml" ContentType="application/vnd.openxmlformats-officedocument.presentationml.tags+xml"/>
  <Override PartName="/ppt/tags/tag118.xml" ContentType="application/vnd.openxmlformats-officedocument.presentationml.tags+xml"/>
  <Override PartName="/ppt/tags/tag129.xml" ContentType="application/vnd.openxmlformats-officedocument.presentationml.tags+xml"/>
  <Override PartName="/ppt/tags/tag147.xml" ContentType="application/vnd.openxmlformats-officedocument.presentationml.tags+xml"/>
  <Override PartName="/ppt/tags/tag165.xml" ContentType="application/vnd.openxmlformats-officedocument.presentationml.tags+xml"/>
  <Override PartName="/ppt/tags/tag176.xml" ContentType="application/vnd.openxmlformats-officedocument.presentationml.tags+xml"/>
  <Override PartName="/ppt/tags/tag194.xml" ContentType="application/vnd.openxmlformats-officedocument.presentationml.tags+xml"/>
  <Override PartName="/ppt/tags/tag32.xml" ContentType="application/vnd.openxmlformats-officedocument.presentationml.tags+xml"/>
  <Override PartName="/ppt/tags/tag50.xml" ContentType="application/vnd.openxmlformats-officedocument.presentationml.tags+xml"/>
  <Override PartName="/ppt/tags/tag107.xml" ContentType="application/vnd.openxmlformats-officedocument.presentationml.tags+xml"/>
  <Override PartName="/ppt/tags/tag136.xml" ContentType="application/vnd.openxmlformats-officedocument.presentationml.tags+xml"/>
  <Override PartName="/ppt/tags/tag154.xml" ContentType="application/vnd.openxmlformats-officedocument.presentationml.tags+xml"/>
  <Override PartName="/ppt/tags/tag183.xml" ContentType="application/vnd.openxmlformats-officedocument.presentationml.tags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tags/tag114.xml" ContentType="application/vnd.openxmlformats-officedocument.presentationml.tags+xml"/>
  <Override PartName="/ppt/tags/tag125.xml" ContentType="application/vnd.openxmlformats-officedocument.presentationml.tags+xml"/>
  <Override PartName="/ppt/tags/tag143.xml" ContentType="application/vnd.openxmlformats-officedocument.presentationml.tags+xml"/>
  <Override PartName="/ppt/tags/tag161.xml" ContentType="application/vnd.openxmlformats-officedocument.presentationml.tags+xml"/>
  <Override PartName="/ppt/tags/tag172.xml" ContentType="application/vnd.openxmlformats-officedocument.presentationml.tags+xml"/>
  <Override PartName="/ppt/tags/tag190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103.xml" ContentType="application/vnd.openxmlformats-officedocument.presentationml.tags+xml"/>
  <Override PartName="/ppt/tags/tag132.xml" ContentType="application/vnd.openxmlformats-officedocument.presentationml.tags+xml"/>
  <Override PartName="/ppt/tags/tag150.xml" ContentType="application/vnd.openxmlformats-officedocument.presentationml.tags+xml"/>
  <Override PartName="/ppt/tags/tag219.xml" ContentType="application/vnd.openxmlformats-officedocument.presentationml.tags+xml"/>
  <Override PartName="/ppt/tags/tag248.xml" ContentType="application/vnd.openxmlformats-officedocument.presentationml.tag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tags/tag99.xml" ContentType="application/vnd.openxmlformats-officedocument.presentationml.tags+xml"/>
  <Override PartName="/ppt/tags/tag110.xml" ContentType="application/vnd.openxmlformats-officedocument.presentationml.tags+xml"/>
  <Override PartName="/ppt/tags/tag121.xml" ContentType="application/vnd.openxmlformats-officedocument.presentationml.tags+xml"/>
  <Override PartName="/ppt/tags/tag208.xml" ContentType="application/vnd.openxmlformats-officedocument.presentationml.tags+xml"/>
  <Override PartName="/ppt/tags/tag226.xml" ContentType="application/vnd.openxmlformats-officedocument.presentationml.tags+xml"/>
  <Override PartName="/ppt/tags/tag237.xml" ContentType="application/vnd.openxmlformats-officedocument.presentationml.tags+xml"/>
  <Default Extension="jpeg" ContentType="image/jpeg"/>
  <Override PartName="/ppt/tags/tag3.xml" ContentType="application/vnd.openxmlformats-officedocument.presentationml.tags+xml"/>
  <Override PartName="/ppt/tags/tag59.xml" ContentType="application/vnd.openxmlformats-officedocument.presentationml.tags+xml"/>
  <Override PartName="/ppt/tags/tag77.xml" ContentType="application/vnd.openxmlformats-officedocument.presentationml.tags+xml"/>
  <Override PartName="/ppt/tags/tag88.xml" ContentType="application/vnd.openxmlformats-officedocument.presentationml.tags+xml"/>
  <Override PartName="/ppt/tags/tag215.xml" ContentType="application/vnd.openxmlformats-officedocument.presentationml.tags+xml"/>
  <Override PartName="/ppt/tags/tag233.xml" ContentType="application/vnd.openxmlformats-officedocument.presentationml.tags+xml"/>
  <Override PartName="/ppt/tags/tag244.xml" ContentType="application/vnd.openxmlformats-officedocument.presentationml.tags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9.xml" ContentType="application/vnd.openxmlformats-officedocument.presentationml.tags+xml"/>
  <Override PartName="/ppt/tags/tag37.xml" ContentType="application/vnd.openxmlformats-officedocument.presentationml.tags+xml"/>
  <Override PartName="/ppt/tags/tag48.xml" ContentType="application/vnd.openxmlformats-officedocument.presentationml.tags+xml"/>
  <Override PartName="/ppt/tags/tag66.xml" ContentType="application/vnd.openxmlformats-officedocument.presentationml.tags+xml"/>
  <Override PartName="/ppt/tags/tag84.xml" ContentType="application/vnd.openxmlformats-officedocument.presentationml.tags+xml"/>
  <Override PartName="/ppt/tags/tag95.xml" ContentType="application/vnd.openxmlformats-officedocument.presentationml.tags+xml"/>
  <Override PartName="/ppt/tags/tag188.xml" ContentType="application/vnd.openxmlformats-officedocument.presentationml.tags+xml"/>
  <Override PartName="/ppt/tags/tag199.xml" ContentType="application/vnd.openxmlformats-officedocument.presentationml.tags+xml"/>
  <Override PartName="/ppt/tags/tag204.xml" ContentType="application/vnd.openxmlformats-officedocument.presentationml.tags+xml"/>
  <Override PartName="/ppt/tags/tag222.xml" ContentType="application/vnd.openxmlformats-officedocument.presentationml.tags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tags/tag55.xml" ContentType="application/vnd.openxmlformats-officedocument.presentationml.tags+xml"/>
  <Override PartName="/ppt/tags/tag73.xml" ContentType="application/vnd.openxmlformats-officedocument.presentationml.tags+xml"/>
  <Override PartName="/ppt/tags/tag159.xml" ContentType="application/vnd.openxmlformats-officedocument.presentationml.tags+xml"/>
  <Override PartName="/ppt/tags/tag177.xml" ContentType="application/vnd.openxmlformats-officedocument.presentationml.tags+xml"/>
  <Override PartName="/ppt/tags/tag211.xml" ContentType="application/vnd.openxmlformats-officedocument.presentationml.tags+xml"/>
  <Override PartName="/ppt/tags/tag240.xml" ContentType="application/vnd.openxmlformats-officedocument.presentationml.tags+xml"/>
  <Override PartName="/ppt/tags/tag15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tags/tag62.xml" ContentType="application/vnd.openxmlformats-officedocument.presentationml.tags+xml"/>
  <Override PartName="/ppt/tags/tag80.xml" ContentType="application/vnd.openxmlformats-officedocument.presentationml.tags+xml"/>
  <Override PartName="/ppt/tags/tag91.xml" ContentType="application/vnd.openxmlformats-officedocument.presentationml.tags+xml"/>
  <Override PartName="/ppt/tags/tag119.xml" ContentType="application/vnd.openxmlformats-officedocument.presentationml.tags+xml"/>
  <Override PartName="/ppt/tags/tag137.xml" ContentType="application/vnd.openxmlformats-officedocument.presentationml.tags+xml"/>
  <Override PartName="/ppt/tags/tag148.xml" ContentType="application/vnd.openxmlformats-officedocument.presentationml.tags+xml"/>
  <Override PartName="/ppt/tags/tag166.xml" ContentType="application/vnd.openxmlformats-officedocument.presentationml.tags+xml"/>
  <Override PartName="/ppt/tags/tag184.xml" ContentType="application/vnd.openxmlformats-officedocument.presentationml.tags+xml"/>
  <Override PartName="/ppt/tags/tag195.xml" ContentType="application/vnd.openxmlformats-officedocument.presentationml.tags+xml"/>
  <Override PartName="/ppt/tags/tag200.xml" ContentType="application/vnd.openxmlformats-officedocument.presentationml.tags+xml"/>
  <Override PartName="/ppt/tags/tag22.xml" ContentType="application/vnd.openxmlformats-officedocument.presentationml.tags+xml"/>
  <Override PartName="/ppt/tags/tag40.xml" ContentType="application/vnd.openxmlformats-officedocument.presentationml.tags+xml"/>
  <Override PartName="/ppt/tags/tag51.xml" ContentType="application/vnd.openxmlformats-officedocument.presentationml.tags+xml"/>
  <Override PartName="/ppt/tags/tag108.xml" ContentType="application/vnd.openxmlformats-officedocument.presentationml.tags+xml"/>
  <Override PartName="/ppt/tags/tag126.xml" ContentType="application/vnd.openxmlformats-officedocument.presentationml.tags+xml"/>
  <Override PartName="/ppt/tags/tag155.xml" ContentType="application/vnd.openxmlformats-officedocument.presentationml.tags+xml"/>
  <Override PartName="/ppt/tags/tag173.xml" ContentType="application/vnd.openxmlformats-officedocument.presentationml.tags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tags/tag115.xml" ContentType="application/vnd.openxmlformats-officedocument.presentationml.tags+xml"/>
  <Override PartName="/ppt/tags/tag133.xml" ContentType="application/vnd.openxmlformats-officedocument.presentationml.tags+xml"/>
  <Override PartName="/ppt/tags/tag144.xml" ContentType="application/vnd.openxmlformats-officedocument.presentationml.tags+xml"/>
  <Override PartName="/ppt/tags/tag162.xml" ContentType="application/vnd.openxmlformats-officedocument.presentationml.tags+xml"/>
  <Override PartName="/ppt/tags/tag180.xml" ContentType="application/vnd.openxmlformats-officedocument.presentationml.tags+xml"/>
  <Override PartName="/ppt/tags/tag191.xml" ContentType="application/vnd.openxmlformats-officedocument.presentationml.tags+xml"/>
  <Override PartName="/ppt/tags/tag122.xml" ContentType="application/vnd.openxmlformats-officedocument.presentationml.tags+xml"/>
  <Override PartName="/ppt/tags/tag209.xml" ContentType="application/vnd.openxmlformats-officedocument.presentationml.tag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tags/tag89.xml" ContentType="application/vnd.openxmlformats-officedocument.presentationml.tags+xml"/>
  <Override PartName="/ppt/tags/tag111.xml" ContentType="application/vnd.openxmlformats-officedocument.presentationml.tags+xml"/>
  <Override PartName="/ppt/tags/tag245.xml" ContentType="application/vnd.openxmlformats-officedocument.presentationml.tags+xml"/>
  <Override PartName="/ppt/theme/theme1.xml" ContentType="application/vnd.openxmlformats-officedocument.theme+xml"/>
  <Override PartName="/ppt/tags/tag78.xml" ContentType="application/vnd.openxmlformats-officedocument.presentationml.tags+xml"/>
  <Override PartName="/ppt/tags/tag100.xml" ContentType="application/vnd.openxmlformats-officedocument.presentationml.tags+xml"/>
  <Override PartName="/ppt/tags/tag234.xml" ContentType="application/vnd.openxmlformats-officedocument.presentationml.tags+xml"/>
  <Default Extension="fntdata" ContentType="application/x-fontdata"/>
  <Override PartName="/ppt/tags/tag56.xml" ContentType="application/vnd.openxmlformats-officedocument.presentationml.tags+xml"/>
  <Override PartName="/ppt/tags/tag67.xml" ContentType="application/vnd.openxmlformats-officedocument.presentationml.tags+xml"/>
  <Override PartName="/ppt/tags/tag223.xml" ContentType="application/vnd.openxmlformats-officedocument.presentationml.tags+xml"/>
  <Override PartName="/ppt/slides/slide10.xml" ContentType="application/vnd.openxmlformats-officedocument.presentationml.slide+xml"/>
  <Override PartName="/ppt/tags/tag45.xml" ContentType="application/vnd.openxmlformats-officedocument.presentationml.tags+xml"/>
  <Override PartName="/ppt/tags/tag92.xml" ContentType="application/vnd.openxmlformats-officedocument.presentationml.tags+xml"/>
  <Override PartName="/ppt/tags/tag149.xml" ContentType="application/vnd.openxmlformats-officedocument.presentationml.tags+xml"/>
  <Override PartName="/ppt/tags/tag196.xml" ContentType="application/vnd.openxmlformats-officedocument.presentationml.tags+xml"/>
  <Override PartName="/ppt/tags/tag201.xml" ContentType="application/vnd.openxmlformats-officedocument.presentationml.tags+xml"/>
  <Override PartName="/ppt/tags/tag212.xml" ContentType="application/vnd.openxmlformats-officedocument.presentationml.tags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tags/tag81.xml" ContentType="application/vnd.openxmlformats-officedocument.presentationml.tags+xml"/>
  <Override PartName="/ppt/tags/tag138.xml" ContentType="application/vnd.openxmlformats-officedocument.presentationml.tags+xml"/>
  <Override PartName="/ppt/tags/tag185.xml" ContentType="application/vnd.openxmlformats-officedocument.presentationml.tags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70.xml" ContentType="application/vnd.openxmlformats-officedocument.presentationml.tags+xml"/>
  <Override PartName="/ppt/tags/tag116.xml" ContentType="application/vnd.openxmlformats-officedocument.presentationml.tags+xml"/>
  <Override PartName="/ppt/tags/tag127.xml" ContentType="application/vnd.openxmlformats-officedocument.presentationml.tags+xml"/>
  <Override PartName="/ppt/tags/tag163.xml" ContentType="application/vnd.openxmlformats-officedocument.presentationml.tags+xml"/>
  <Override PartName="/ppt/tags/tag174.xml" ContentType="application/vnd.openxmlformats-officedocument.presentationml.tags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105.xml" ContentType="application/vnd.openxmlformats-officedocument.presentationml.tags+xml"/>
  <Override PartName="/ppt/tags/tag152.xml" ContentType="application/vnd.openxmlformats-officedocument.presentationml.tags+xml"/>
  <Override PartName="/ppt/tags/tag141.xml" ContentType="application/vnd.openxmlformats-officedocument.presentationml.tags+xml"/>
  <Override PartName="/ppt/tags/tag228.xml" ContentType="application/vnd.openxmlformats-officedocument.presentationml.tags+xml"/>
  <Override PartName="/ppt/tags/tag239.xml" ContentType="application/vnd.openxmlformats-officedocument.presentationml.tags+xml"/>
  <Override PartName="/ppt/presProps.xml" ContentType="application/vnd.openxmlformats-officedocument.presentationml.presProps+xml"/>
  <Override PartName="/ppt/tags/tag130.xml" ContentType="application/vnd.openxmlformats-officedocument.presentationml.tags+xml"/>
  <Override PartName="/ppt/tags/tag217.xml" ContentType="application/vnd.openxmlformats-officedocument.presentationml.tag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tags/tag39.xml" ContentType="application/vnd.openxmlformats-officedocument.presentationml.tags+xml"/>
  <Override PartName="/ppt/tags/tag86.xml" ContentType="application/vnd.openxmlformats-officedocument.presentationml.tags+xml"/>
  <Override PartName="/ppt/tags/tag97.xml" ContentType="application/vnd.openxmlformats-officedocument.presentationml.tags+xml"/>
  <Override PartName="/ppt/tags/tag206.xml" ContentType="application/vnd.openxmlformats-officedocument.presentationml.tags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ags/tag28.xml" ContentType="application/vnd.openxmlformats-officedocument.presentationml.tags+xml"/>
  <Override PartName="/ppt/tags/tag75.xml" ContentType="application/vnd.openxmlformats-officedocument.presentationml.tags+xml"/>
  <Override PartName="/ppt/tags/tag179.xml" ContentType="application/vnd.openxmlformats-officedocument.presentationml.tags+xml"/>
  <Override PartName="/ppt/tags/tag231.xml" ContentType="application/vnd.openxmlformats-officedocument.presentationml.tags+xml"/>
  <Override PartName="/ppt/tags/tag242.xml" ContentType="application/vnd.openxmlformats-officedocument.presentationml.tags+xml"/>
  <Override PartName="/ppt/tags/tag17.xml" ContentType="application/vnd.openxmlformats-officedocument.presentationml.tags+xml"/>
  <Override PartName="/ppt/tags/tag64.xml" ContentType="application/vnd.openxmlformats-officedocument.presentationml.tags+xml"/>
  <Override PartName="/ppt/tags/tag168.xml" ContentType="application/vnd.openxmlformats-officedocument.presentationml.tags+xml"/>
  <Override PartName="/ppt/tags/tag220.xml" ContentType="application/vnd.openxmlformats-officedocument.presentationml.tags+xml"/>
  <Override PartName="/ppt/tags/tag53.xml" ContentType="application/vnd.openxmlformats-officedocument.presentationml.tags+xml"/>
  <Override PartName="/ppt/tags/tag157.xml" ContentType="application/vnd.openxmlformats-officedocument.presentationml.tags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tags/tag135.xml" ContentType="application/vnd.openxmlformats-officedocument.presentationml.tags+xml"/>
  <Override PartName="/ppt/tags/tag146.xml" ContentType="application/vnd.openxmlformats-officedocument.presentationml.tags+xml"/>
  <Override PartName="/ppt/tags/tag182.xml" ContentType="application/vnd.openxmlformats-officedocument.presentationml.tags+xml"/>
  <Override PartName="/ppt/tags/tag193.xml" ContentType="application/vnd.openxmlformats-officedocument.presentationml.tags+xml"/>
  <Override PartName="/ppt/handoutMasters/handoutMaster1.xml" ContentType="application/vnd.openxmlformats-officedocument.presentationml.handoutMaster+xml"/>
  <Override PartName="/ppt/tags/tag20.xml" ContentType="application/vnd.openxmlformats-officedocument.presentationml.tags+xml"/>
  <Override PartName="/ppt/tags/tag124.xml" ContentType="application/vnd.openxmlformats-officedocument.presentationml.tags+xml"/>
  <Override PartName="/ppt/tags/tag171.xml" ContentType="application/vnd.openxmlformats-officedocument.presentationml.tags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tags/tag113.xml" ContentType="application/vnd.openxmlformats-officedocument.presentationml.tags+xml"/>
  <Override PartName="/ppt/tags/tag160.xml" ContentType="application/vnd.openxmlformats-officedocument.presentationml.tags+xml"/>
  <Override PartName="/ppt/tags/tag247.xml" ContentType="application/vnd.openxmlformats-officedocument.presentationml.tags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ags/tag102.xml" ContentType="application/vnd.openxmlformats-officedocument.presentationml.tags+xml"/>
  <Override PartName="/ppt/tags/tag236.xml" ContentType="application/vnd.openxmlformats-officedocument.presentationml.tags+xml"/>
  <Override PartName="/ppt/tags/tag58.xml" ContentType="application/vnd.openxmlformats-officedocument.presentationml.tags+xml"/>
  <Override PartName="/ppt/tags/tag69.xml" ContentType="application/vnd.openxmlformats-officedocument.presentationml.tags+xml"/>
  <Override PartName="/ppt/tags/tag225.xml" ContentType="application/vnd.openxmlformats-officedocument.presentationml.tags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9" r:id="rId2"/>
    <p:sldId id="258" r:id="rId3"/>
    <p:sldId id="397" r:id="rId4"/>
    <p:sldId id="525" r:id="rId5"/>
    <p:sldId id="310" r:id="rId6"/>
    <p:sldId id="582" r:id="rId7"/>
    <p:sldId id="329" r:id="rId8"/>
    <p:sldId id="342" r:id="rId9"/>
    <p:sldId id="335" r:id="rId10"/>
    <p:sldId id="373" r:id="rId11"/>
    <p:sldId id="578" r:id="rId12"/>
    <p:sldId id="579" r:id="rId13"/>
    <p:sldId id="597" r:id="rId14"/>
    <p:sldId id="542" r:id="rId15"/>
    <p:sldId id="581" r:id="rId16"/>
    <p:sldId id="543" r:id="rId17"/>
    <p:sldId id="555" r:id="rId18"/>
    <p:sldId id="573" r:id="rId19"/>
    <p:sldId id="369" r:id="rId20"/>
    <p:sldId id="257" r:id="rId21"/>
  </p:sldIdLst>
  <p:sldSz cx="12192000" cy="6858000"/>
  <p:notesSz cx="6858000" cy="9144000"/>
  <p:embeddedFontLst>
    <p:embeddedFont>
      <p:font typeface="微软雅黑" pitchFamily="34" charset="-122"/>
      <p:regular r:id="rId24"/>
      <p:bold r:id="rId25"/>
    </p:embeddedFont>
    <p:embeddedFont>
      <p:font typeface="Segoe UI" pitchFamily="34" charset="0"/>
      <p:regular r:id="rId26"/>
      <p:bold r:id="rId27"/>
      <p:italic r:id="rId28"/>
      <p:boldItalic r:id="rId29"/>
    </p:embeddedFont>
    <p:embeddedFont>
      <p:font typeface="Segoe UI Light" pitchFamily="34" charset="0"/>
      <p:regular r:id="rId30"/>
    </p:embeddedFont>
    <p:embeddedFont>
      <p:font typeface="微软雅黑 Light" pitchFamily="34" charset="-122"/>
      <p:regular r:id="rId31"/>
    </p:embeddedFont>
    <p:embeddedFont>
      <p:font typeface="Calibri" pitchFamily="34" charset="0"/>
      <p:regular r:id="rId32"/>
      <p:bold r:id="rId33"/>
      <p:italic r:id="rId34"/>
      <p:boldItalic r:id="rId35"/>
    </p:embeddedFont>
  </p:embeddedFontLst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029" userDrawn="1">
          <p15:clr>
            <a:srgbClr val="A4A3A4"/>
          </p15:clr>
        </p15:guide>
        <p15:guide id="2" pos="38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C41010"/>
    <a:srgbClr val="FFFFFF"/>
    <a:srgbClr val="F3BC8D"/>
    <a:srgbClr val="F0D38D"/>
    <a:srgbClr val="595959"/>
    <a:srgbClr val="FFBB8E"/>
    <a:srgbClr val="F4B183"/>
    <a:srgbClr val="9D1D22"/>
    <a:srgbClr val="FFA06A"/>
    <a:srgbClr val="FFF2D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中度样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-474" y="-96"/>
      </p:cViewPr>
      <p:guideLst>
        <p:guide orient="horz" pos="2029"/>
        <p:guide pos="382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-3846" y="-78"/>
      </p:cViewPr>
      <p:guideLst>
        <p:guide orient="horz" pos="2705"/>
        <p:guide pos="2149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5.xml"/><Relationship Id="rId7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9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DHU建筑图-线条1-02-02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7" cstate="print"/>
          <a:stretch>
            <a:fillRect/>
          </a:stretch>
        </p:blipFill>
        <p:spPr>
          <a:xfrm>
            <a:off x="0" y="442595"/>
            <a:ext cx="12192000" cy="467995"/>
          </a:xfrm>
          <a:prstGeom prst="rect">
            <a:avLst/>
          </a:prstGeom>
        </p:spPr>
      </p:pic>
      <p:sp>
        <p:nvSpPr>
          <p:cNvPr id="35" name="任意多边形 34"/>
          <p:cNvSpPr/>
          <p:nvPr userDrawn="1">
            <p:custDataLst>
              <p:tags r:id="rId2"/>
            </p:custDataLst>
          </p:nvPr>
        </p:nvSpPr>
        <p:spPr>
          <a:xfrm>
            <a:off x="0" y="367631"/>
            <a:ext cx="1003481" cy="484138"/>
          </a:xfrm>
          <a:custGeom>
            <a:avLst/>
            <a:gdLst>
              <a:gd name="connsiteX0" fmla="*/ 0 w 1003481"/>
              <a:gd name="connsiteY0" fmla="*/ 0 h 484138"/>
              <a:gd name="connsiteX1" fmla="*/ 793646 w 1003481"/>
              <a:gd name="connsiteY1" fmla="*/ 0 h 484138"/>
              <a:gd name="connsiteX2" fmla="*/ 1003481 w 1003481"/>
              <a:gd name="connsiteY2" fmla="*/ 484138 h 484138"/>
              <a:gd name="connsiteX3" fmla="*/ 0 w 1003481"/>
              <a:gd name="connsiteY3" fmla="*/ 484138 h 48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3481" h="484138">
                <a:moveTo>
                  <a:pt x="0" y="0"/>
                </a:moveTo>
                <a:lnTo>
                  <a:pt x="793646" y="0"/>
                </a:lnTo>
                <a:lnTo>
                  <a:pt x="1003481" y="484138"/>
                </a:lnTo>
                <a:lnTo>
                  <a:pt x="0" y="484138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36" name="任意多边形 35"/>
          <p:cNvSpPr/>
          <p:nvPr userDrawn="1">
            <p:custDataLst>
              <p:tags r:id="rId3"/>
            </p:custDataLst>
          </p:nvPr>
        </p:nvSpPr>
        <p:spPr>
          <a:xfrm>
            <a:off x="0" y="367631"/>
            <a:ext cx="863056" cy="484138"/>
          </a:xfrm>
          <a:custGeom>
            <a:avLst/>
            <a:gdLst>
              <a:gd name="connsiteX0" fmla="*/ 0 w 863056"/>
              <a:gd name="connsiteY0" fmla="*/ 0 h 484138"/>
              <a:gd name="connsiteX1" fmla="*/ 653221 w 863056"/>
              <a:gd name="connsiteY1" fmla="*/ 0 h 484138"/>
              <a:gd name="connsiteX2" fmla="*/ 863056 w 863056"/>
              <a:gd name="connsiteY2" fmla="*/ 484138 h 484138"/>
              <a:gd name="connsiteX3" fmla="*/ 0 w 863056"/>
              <a:gd name="connsiteY3" fmla="*/ 484138 h 48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3056" h="484138">
                <a:moveTo>
                  <a:pt x="0" y="0"/>
                </a:moveTo>
                <a:lnTo>
                  <a:pt x="653221" y="0"/>
                </a:lnTo>
                <a:lnTo>
                  <a:pt x="863056" y="484138"/>
                </a:lnTo>
                <a:lnTo>
                  <a:pt x="0" y="484138"/>
                </a:lnTo>
                <a:close/>
              </a:path>
            </a:pathLst>
          </a:custGeom>
          <a:gradFill flip="none" rotWithShape="1">
            <a:gsLst>
              <a:gs pos="0">
                <a:srgbClr val="C00000"/>
              </a:gs>
              <a:gs pos="98000">
                <a:srgbClr val="FF0000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  <a:latin typeface="思源黑体 CN Normal" panose="020B0400000000000000" pitchFamily="34" charset="-122"/>
              <a:ea typeface="思源黑体 CN Medium" panose="020B0600000000000000" pitchFamily="34" charset="-122"/>
              <a:sym typeface="思源黑体 CN Normal" panose="020B0400000000000000" pitchFamily="34" charset="-122"/>
            </a:endParaRPr>
          </a:p>
        </p:txBody>
      </p:sp>
      <p:pic>
        <p:nvPicPr>
          <p:cNvPr id="9" name="图片 8" descr="F:/A23-工作/DHU/DHU-资料图片/东华大学VI/png-红/校徽与标准字组合-07.png校徽与标准字组合-07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8" cstate="print"/>
          <a:srcRect l="-415" t="-1659" r="-173" b="-4843"/>
          <a:stretch>
            <a:fillRect/>
          </a:stretch>
        </p:blipFill>
        <p:spPr>
          <a:xfrm>
            <a:off x="10430510" y="363855"/>
            <a:ext cx="1316990" cy="439420"/>
          </a:xfrm>
          <a:prstGeom prst="rect">
            <a:avLst/>
          </a:prstGeom>
        </p:spPr>
      </p:pic>
      <p:pic>
        <p:nvPicPr>
          <p:cNvPr id="3" name="图片 2" descr="学校建筑背景01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9" cstate="print">
            <a:alphaModFix amt="5000"/>
            <a:biLevel thresh="50000"/>
          </a:blip>
          <a:stretch>
            <a:fillRect/>
          </a:stretch>
        </p:blipFill>
        <p:spPr>
          <a:xfrm>
            <a:off x="-547370" y="3206115"/>
            <a:ext cx="12737465" cy="3651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179095"/>
            <a:ext cx="3048000" cy="5678905"/>
          </a:xfrm>
          <a:custGeom>
            <a:avLst/>
            <a:gdLst>
              <a:gd name="connsiteX0" fmla="*/ 0 w 3048000"/>
              <a:gd name="connsiteY0" fmla="*/ 0 h 5678905"/>
              <a:gd name="connsiteX1" fmla="*/ 3048000 w 3048000"/>
              <a:gd name="connsiteY1" fmla="*/ 0 h 5678905"/>
              <a:gd name="connsiteX2" fmla="*/ 3048000 w 3048000"/>
              <a:gd name="connsiteY2" fmla="*/ 5678905 h 5678905"/>
              <a:gd name="connsiteX3" fmla="*/ 0 w 3048000"/>
              <a:gd name="connsiteY3" fmla="*/ 5678905 h 5678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5678905">
                <a:moveTo>
                  <a:pt x="0" y="0"/>
                </a:moveTo>
                <a:lnTo>
                  <a:pt x="3048000" y="0"/>
                </a:lnTo>
                <a:lnTo>
                  <a:pt x="3048000" y="5678905"/>
                </a:lnTo>
                <a:lnTo>
                  <a:pt x="0" y="567890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Placeholder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3048000" y="1179094"/>
            <a:ext cx="3048000" cy="5678906"/>
          </a:xfrm>
          <a:custGeom>
            <a:avLst/>
            <a:gdLst>
              <a:gd name="connsiteX0" fmla="*/ 0 w 3048000"/>
              <a:gd name="connsiteY0" fmla="*/ 0 h 5678906"/>
              <a:gd name="connsiteX1" fmla="*/ 3048000 w 3048000"/>
              <a:gd name="connsiteY1" fmla="*/ 0 h 5678906"/>
              <a:gd name="connsiteX2" fmla="*/ 3048000 w 3048000"/>
              <a:gd name="connsiteY2" fmla="*/ 5678906 h 5678906"/>
              <a:gd name="connsiteX3" fmla="*/ 0 w 3048000"/>
              <a:gd name="connsiteY3" fmla="*/ 5678906 h 56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5678906">
                <a:moveTo>
                  <a:pt x="0" y="0"/>
                </a:moveTo>
                <a:lnTo>
                  <a:pt x="3048000" y="0"/>
                </a:lnTo>
                <a:lnTo>
                  <a:pt x="3048000" y="5678906"/>
                </a:lnTo>
                <a:lnTo>
                  <a:pt x="0" y="567890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Placeholder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 hasCustomPrompt="1"/>
          </p:nvPr>
        </p:nvSpPr>
        <p:spPr>
          <a:xfrm>
            <a:off x="6096000" y="1179093"/>
            <a:ext cx="3048000" cy="5678907"/>
          </a:xfrm>
          <a:custGeom>
            <a:avLst/>
            <a:gdLst>
              <a:gd name="connsiteX0" fmla="*/ 0 w 3048000"/>
              <a:gd name="connsiteY0" fmla="*/ 0 h 5678907"/>
              <a:gd name="connsiteX1" fmla="*/ 3048000 w 3048000"/>
              <a:gd name="connsiteY1" fmla="*/ 0 h 5678907"/>
              <a:gd name="connsiteX2" fmla="*/ 3048000 w 3048000"/>
              <a:gd name="connsiteY2" fmla="*/ 5678907 h 5678907"/>
              <a:gd name="connsiteX3" fmla="*/ 0 w 3048000"/>
              <a:gd name="connsiteY3" fmla="*/ 5678907 h 5678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5678907">
                <a:moveTo>
                  <a:pt x="0" y="0"/>
                </a:moveTo>
                <a:lnTo>
                  <a:pt x="3048000" y="0"/>
                </a:lnTo>
                <a:lnTo>
                  <a:pt x="3048000" y="5678907"/>
                </a:lnTo>
                <a:lnTo>
                  <a:pt x="0" y="567890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Placeholder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3" hasCustomPrompt="1"/>
          </p:nvPr>
        </p:nvSpPr>
        <p:spPr>
          <a:xfrm>
            <a:off x="9144000" y="1179092"/>
            <a:ext cx="3048000" cy="5678908"/>
          </a:xfrm>
          <a:custGeom>
            <a:avLst/>
            <a:gdLst>
              <a:gd name="connsiteX0" fmla="*/ 0 w 3048000"/>
              <a:gd name="connsiteY0" fmla="*/ 0 h 5678908"/>
              <a:gd name="connsiteX1" fmla="*/ 3048000 w 3048000"/>
              <a:gd name="connsiteY1" fmla="*/ 0 h 5678908"/>
              <a:gd name="connsiteX2" fmla="*/ 3048000 w 3048000"/>
              <a:gd name="connsiteY2" fmla="*/ 5678908 h 5678908"/>
              <a:gd name="connsiteX3" fmla="*/ 0 w 3048000"/>
              <a:gd name="connsiteY3" fmla="*/ 5678908 h 567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5678908">
                <a:moveTo>
                  <a:pt x="0" y="0"/>
                </a:moveTo>
                <a:lnTo>
                  <a:pt x="3048000" y="0"/>
                </a:lnTo>
                <a:lnTo>
                  <a:pt x="3048000" y="5678908"/>
                </a:lnTo>
                <a:lnTo>
                  <a:pt x="0" y="567890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Placeholder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8" grpId="0"/>
      <p:bldP spid="21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Placeholder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红色, 笔记本, 游戏机, 电脑&#10;&#10;描述已自动生成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0707" r="28831" b="66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7CA25-C377-48D9-89C8-CC4B64F94F06}" type="datetimeFigureOut">
              <a:rPr lang="zh-CN" altLang="en-US" smtClean="0"/>
              <a:pPr/>
              <a:t>2024/2/26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AE56F-8F4C-417F-8C9D-A11008DB27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tags" Target="../tags/tag20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2" Type="http://schemas.openxmlformats.org/officeDocument/2006/relationships/tags" Target="../tags/tag9.xml"/><Relationship Id="rId16" Type="http://schemas.openxmlformats.org/officeDocument/2006/relationships/image" Target="../media/image6.png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5" Type="http://schemas.openxmlformats.org/officeDocument/2006/relationships/image" Target="../media/image5.jpeg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102.xml"/><Relationship Id="rId7" Type="http://schemas.openxmlformats.org/officeDocument/2006/relationships/image" Target="../media/image1.jpeg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6" Type="http://schemas.openxmlformats.org/officeDocument/2006/relationships/slideLayout" Target="../slideLayouts/slideLayout8.xml"/><Relationship Id="rId5" Type="http://schemas.openxmlformats.org/officeDocument/2006/relationships/tags" Target="../tags/tag104.xml"/><Relationship Id="rId4" Type="http://schemas.openxmlformats.org/officeDocument/2006/relationships/tags" Target="../tags/tag10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13" Type="http://schemas.openxmlformats.org/officeDocument/2006/relationships/tags" Target="../tags/tag117.xml"/><Relationship Id="rId18" Type="http://schemas.openxmlformats.org/officeDocument/2006/relationships/slideLayout" Target="../slideLayouts/slideLayout13.xml"/><Relationship Id="rId3" Type="http://schemas.openxmlformats.org/officeDocument/2006/relationships/tags" Target="../tags/tag107.xml"/><Relationship Id="rId21" Type="http://schemas.openxmlformats.org/officeDocument/2006/relationships/image" Target="../media/image16.jpeg"/><Relationship Id="rId7" Type="http://schemas.openxmlformats.org/officeDocument/2006/relationships/tags" Target="../tags/tag111.xml"/><Relationship Id="rId12" Type="http://schemas.openxmlformats.org/officeDocument/2006/relationships/tags" Target="../tags/tag116.xml"/><Relationship Id="rId17" Type="http://schemas.openxmlformats.org/officeDocument/2006/relationships/tags" Target="../tags/tag121.xml"/><Relationship Id="rId2" Type="http://schemas.openxmlformats.org/officeDocument/2006/relationships/tags" Target="../tags/tag106.xml"/><Relationship Id="rId16" Type="http://schemas.openxmlformats.org/officeDocument/2006/relationships/tags" Target="../tags/tag120.xml"/><Relationship Id="rId20" Type="http://schemas.openxmlformats.org/officeDocument/2006/relationships/image" Target="../media/image15.jpeg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11" Type="http://schemas.openxmlformats.org/officeDocument/2006/relationships/tags" Target="../tags/tag115.xml"/><Relationship Id="rId5" Type="http://schemas.openxmlformats.org/officeDocument/2006/relationships/tags" Target="../tags/tag109.xml"/><Relationship Id="rId15" Type="http://schemas.openxmlformats.org/officeDocument/2006/relationships/tags" Target="../tags/tag119.xml"/><Relationship Id="rId10" Type="http://schemas.openxmlformats.org/officeDocument/2006/relationships/tags" Target="../tags/tag114.xml"/><Relationship Id="rId19" Type="http://schemas.openxmlformats.org/officeDocument/2006/relationships/image" Target="../media/image14.jpeg"/><Relationship Id="rId4" Type="http://schemas.openxmlformats.org/officeDocument/2006/relationships/tags" Target="../tags/tag108.xml"/><Relationship Id="rId9" Type="http://schemas.openxmlformats.org/officeDocument/2006/relationships/tags" Target="../tags/tag113.xml"/><Relationship Id="rId14" Type="http://schemas.openxmlformats.org/officeDocument/2006/relationships/tags" Target="../tags/tag11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29.xml"/><Relationship Id="rId13" Type="http://schemas.openxmlformats.org/officeDocument/2006/relationships/tags" Target="../tags/tag134.xml"/><Relationship Id="rId18" Type="http://schemas.openxmlformats.org/officeDocument/2006/relationships/slideLayout" Target="../slideLayouts/slideLayout13.xml"/><Relationship Id="rId3" Type="http://schemas.openxmlformats.org/officeDocument/2006/relationships/tags" Target="../tags/tag124.xml"/><Relationship Id="rId7" Type="http://schemas.openxmlformats.org/officeDocument/2006/relationships/tags" Target="../tags/tag128.xml"/><Relationship Id="rId12" Type="http://schemas.openxmlformats.org/officeDocument/2006/relationships/tags" Target="../tags/tag133.xml"/><Relationship Id="rId17" Type="http://schemas.openxmlformats.org/officeDocument/2006/relationships/tags" Target="../tags/tag138.xml"/><Relationship Id="rId2" Type="http://schemas.openxmlformats.org/officeDocument/2006/relationships/tags" Target="../tags/tag123.xml"/><Relationship Id="rId16" Type="http://schemas.openxmlformats.org/officeDocument/2006/relationships/tags" Target="../tags/tag137.xml"/><Relationship Id="rId20" Type="http://schemas.openxmlformats.org/officeDocument/2006/relationships/image" Target="../media/image18.jpeg"/><Relationship Id="rId1" Type="http://schemas.openxmlformats.org/officeDocument/2006/relationships/tags" Target="../tags/tag122.xml"/><Relationship Id="rId6" Type="http://schemas.openxmlformats.org/officeDocument/2006/relationships/tags" Target="../tags/tag127.xml"/><Relationship Id="rId11" Type="http://schemas.openxmlformats.org/officeDocument/2006/relationships/tags" Target="../tags/tag132.xml"/><Relationship Id="rId5" Type="http://schemas.openxmlformats.org/officeDocument/2006/relationships/tags" Target="../tags/tag126.xml"/><Relationship Id="rId15" Type="http://schemas.openxmlformats.org/officeDocument/2006/relationships/tags" Target="../tags/tag136.xml"/><Relationship Id="rId10" Type="http://schemas.openxmlformats.org/officeDocument/2006/relationships/tags" Target="../tags/tag131.xml"/><Relationship Id="rId19" Type="http://schemas.openxmlformats.org/officeDocument/2006/relationships/image" Target="../media/image17.jpeg"/><Relationship Id="rId4" Type="http://schemas.openxmlformats.org/officeDocument/2006/relationships/tags" Target="../tags/tag125.xml"/><Relationship Id="rId9" Type="http://schemas.openxmlformats.org/officeDocument/2006/relationships/tags" Target="../tags/tag130.xml"/><Relationship Id="rId14" Type="http://schemas.openxmlformats.org/officeDocument/2006/relationships/tags" Target="../tags/tag13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46.xml"/><Relationship Id="rId13" Type="http://schemas.openxmlformats.org/officeDocument/2006/relationships/tags" Target="../tags/tag151.xml"/><Relationship Id="rId18" Type="http://schemas.openxmlformats.org/officeDocument/2006/relationships/tags" Target="../tags/tag156.xml"/><Relationship Id="rId3" Type="http://schemas.openxmlformats.org/officeDocument/2006/relationships/tags" Target="../tags/tag141.xml"/><Relationship Id="rId21" Type="http://schemas.openxmlformats.org/officeDocument/2006/relationships/slideLayout" Target="../slideLayouts/slideLayout13.xml"/><Relationship Id="rId7" Type="http://schemas.openxmlformats.org/officeDocument/2006/relationships/tags" Target="../tags/tag145.xml"/><Relationship Id="rId12" Type="http://schemas.openxmlformats.org/officeDocument/2006/relationships/tags" Target="../tags/tag150.xml"/><Relationship Id="rId17" Type="http://schemas.openxmlformats.org/officeDocument/2006/relationships/tags" Target="../tags/tag155.xml"/><Relationship Id="rId2" Type="http://schemas.openxmlformats.org/officeDocument/2006/relationships/tags" Target="../tags/tag140.xml"/><Relationship Id="rId16" Type="http://schemas.openxmlformats.org/officeDocument/2006/relationships/tags" Target="../tags/tag154.xml"/><Relationship Id="rId20" Type="http://schemas.openxmlformats.org/officeDocument/2006/relationships/tags" Target="../tags/tag158.xml"/><Relationship Id="rId1" Type="http://schemas.openxmlformats.org/officeDocument/2006/relationships/tags" Target="../tags/tag139.xml"/><Relationship Id="rId6" Type="http://schemas.openxmlformats.org/officeDocument/2006/relationships/tags" Target="../tags/tag144.xml"/><Relationship Id="rId11" Type="http://schemas.openxmlformats.org/officeDocument/2006/relationships/tags" Target="../tags/tag149.xml"/><Relationship Id="rId5" Type="http://schemas.openxmlformats.org/officeDocument/2006/relationships/tags" Target="../tags/tag143.xml"/><Relationship Id="rId15" Type="http://schemas.openxmlformats.org/officeDocument/2006/relationships/tags" Target="../tags/tag153.xml"/><Relationship Id="rId10" Type="http://schemas.openxmlformats.org/officeDocument/2006/relationships/tags" Target="../tags/tag148.xml"/><Relationship Id="rId19" Type="http://schemas.openxmlformats.org/officeDocument/2006/relationships/tags" Target="../tags/tag157.xml"/><Relationship Id="rId4" Type="http://schemas.openxmlformats.org/officeDocument/2006/relationships/tags" Target="../tags/tag142.xml"/><Relationship Id="rId9" Type="http://schemas.openxmlformats.org/officeDocument/2006/relationships/tags" Target="../tags/tag147.xml"/><Relationship Id="rId14" Type="http://schemas.openxmlformats.org/officeDocument/2006/relationships/tags" Target="../tags/tag152.xml"/><Relationship Id="rId22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tags" Target="../tags/tag161.xml"/><Relationship Id="rId7" Type="http://schemas.openxmlformats.org/officeDocument/2006/relationships/tags" Target="../tags/tag165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10" Type="http://schemas.openxmlformats.org/officeDocument/2006/relationships/image" Target="../media/image9.png"/><Relationship Id="rId4" Type="http://schemas.openxmlformats.org/officeDocument/2006/relationships/tags" Target="../tags/tag162.xml"/><Relationship Id="rId9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73.xml"/><Relationship Id="rId13" Type="http://schemas.openxmlformats.org/officeDocument/2006/relationships/tags" Target="../tags/tag178.xml"/><Relationship Id="rId18" Type="http://schemas.openxmlformats.org/officeDocument/2006/relationships/tags" Target="../tags/tag183.xml"/><Relationship Id="rId3" Type="http://schemas.openxmlformats.org/officeDocument/2006/relationships/tags" Target="../tags/tag168.xml"/><Relationship Id="rId21" Type="http://schemas.openxmlformats.org/officeDocument/2006/relationships/tags" Target="../tags/tag186.xml"/><Relationship Id="rId7" Type="http://schemas.openxmlformats.org/officeDocument/2006/relationships/tags" Target="../tags/tag172.xml"/><Relationship Id="rId12" Type="http://schemas.openxmlformats.org/officeDocument/2006/relationships/tags" Target="../tags/tag177.xml"/><Relationship Id="rId17" Type="http://schemas.openxmlformats.org/officeDocument/2006/relationships/tags" Target="../tags/tag182.xml"/><Relationship Id="rId2" Type="http://schemas.openxmlformats.org/officeDocument/2006/relationships/tags" Target="../tags/tag167.xml"/><Relationship Id="rId16" Type="http://schemas.openxmlformats.org/officeDocument/2006/relationships/tags" Target="../tags/tag181.xml"/><Relationship Id="rId20" Type="http://schemas.openxmlformats.org/officeDocument/2006/relationships/tags" Target="../tags/tag185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11" Type="http://schemas.openxmlformats.org/officeDocument/2006/relationships/tags" Target="../tags/tag176.xml"/><Relationship Id="rId5" Type="http://schemas.openxmlformats.org/officeDocument/2006/relationships/tags" Target="../tags/tag170.xml"/><Relationship Id="rId15" Type="http://schemas.openxmlformats.org/officeDocument/2006/relationships/tags" Target="../tags/tag180.xml"/><Relationship Id="rId23" Type="http://schemas.openxmlformats.org/officeDocument/2006/relationships/slideLayout" Target="../slideLayouts/slideLayout13.xml"/><Relationship Id="rId10" Type="http://schemas.openxmlformats.org/officeDocument/2006/relationships/tags" Target="../tags/tag175.xml"/><Relationship Id="rId19" Type="http://schemas.openxmlformats.org/officeDocument/2006/relationships/tags" Target="../tags/tag184.xml"/><Relationship Id="rId4" Type="http://schemas.openxmlformats.org/officeDocument/2006/relationships/tags" Target="../tags/tag169.xml"/><Relationship Id="rId9" Type="http://schemas.openxmlformats.org/officeDocument/2006/relationships/tags" Target="../tags/tag174.xml"/><Relationship Id="rId14" Type="http://schemas.openxmlformats.org/officeDocument/2006/relationships/tags" Target="../tags/tag179.xml"/><Relationship Id="rId22" Type="http://schemas.openxmlformats.org/officeDocument/2006/relationships/tags" Target="../tags/tag18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10" Type="http://schemas.openxmlformats.org/officeDocument/2006/relationships/image" Target="../media/image9.png"/><Relationship Id="rId4" Type="http://schemas.openxmlformats.org/officeDocument/2006/relationships/tags" Target="../tags/tag191.xml"/><Relationship Id="rId9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tags" Target="../tags/tag197.xml"/><Relationship Id="rId7" Type="http://schemas.openxmlformats.org/officeDocument/2006/relationships/slideLayout" Target="../slideLayouts/slideLayout8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Relationship Id="rId9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208.xml"/><Relationship Id="rId13" Type="http://schemas.openxmlformats.org/officeDocument/2006/relationships/tags" Target="../tags/tag213.xml"/><Relationship Id="rId18" Type="http://schemas.openxmlformats.org/officeDocument/2006/relationships/tags" Target="../tags/tag218.xml"/><Relationship Id="rId26" Type="http://schemas.openxmlformats.org/officeDocument/2006/relationships/tags" Target="../tags/tag226.xml"/><Relationship Id="rId39" Type="http://schemas.openxmlformats.org/officeDocument/2006/relationships/tags" Target="../tags/tag239.xml"/><Relationship Id="rId3" Type="http://schemas.openxmlformats.org/officeDocument/2006/relationships/tags" Target="../tags/tag203.xml"/><Relationship Id="rId21" Type="http://schemas.openxmlformats.org/officeDocument/2006/relationships/tags" Target="../tags/tag221.xml"/><Relationship Id="rId34" Type="http://schemas.openxmlformats.org/officeDocument/2006/relationships/tags" Target="../tags/tag234.xml"/><Relationship Id="rId42" Type="http://schemas.openxmlformats.org/officeDocument/2006/relationships/slideLayout" Target="../slideLayouts/slideLayout13.xml"/><Relationship Id="rId7" Type="http://schemas.openxmlformats.org/officeDocument/2006/relationships/tags" Target="../tags/tag207.xml"/><Relationship Id="rId12" Type="http://schemas.openxmlformats.org/officeDocument/2006/relationships/tags" Target="../tags/tag212.xml"/><Relationship Id="rId17" Type="http://schemas.openxmlformats.org/officeDocument/2006/relationships/tags" Target="../tags/tag217.xml"/><Relationship Id="rId25" Type="http://schemas.openxmlformats.org/officeDocument/2006/relationships/tags" Target="../tags/tag225.xml"/><Relationship Id="rId33" Type="http://schemas.openxmlformats.org/officeDocument/2006/relationships/tags" Target="../tags/tag233.xml"/><Relationship Id="rId38" Type="http://schemas.openxmlformats.org/officeDocument/2006/relationships/tags" Target="../tags/tag238.xml"/><Relationship Id="rId2" Type="http://schemas.openxmlformats.org/officeDocument/2006/relationships/tags" Target="../tags/tag202.xml"/><Relationship Id="rId16" Type="http://schemas.openxmlformats.org/officeDocument/2006/relationships/tags" Target="../tags/tag216.xml"/><Relationship Id="rId20" Type="http://schemas.openxmlformats.org/officeDocument/2006/relationships/tags" Target="../tags/tag220.xml"/><Relationship Id="rId29" Type="http://schemas.openxmlformats.org/officeDocument/2006/relationships/tags" Target="../tags/tag229.xml"/><Relationship Id="rId41" Type="http://schemas.openxmlformats.org/officeDocument/2006/relationships/tags" Target="../tags/tag241.xml"/><Relationship Id="rId1" Type="http://schemas.openxmlformats.org/officeDocument/2006/relationships/tags" Target="../tags/tag201.xml"/><Relationship Id="rId6" Type="http://schemas.openxmlformats.org/officeDocument/2006/relationships/tags" Target="../tags/tag206.xml"/><Relationship Id="rId11" Type="http://schemas.openxmlformats.org/officeDocument/2006/relationships/tags" Target="../tags/tag211.xml"/><Relationship Id="rId24" Type="http://schemas.openxmlformats.org/officeDocument/2006/relationships/tags" Target="../tags/tag224.xml"/><Relationship Id="rId32" Type="http://schemas.openxmlformats.org/officeDocument/2006/relationships/tags" Target="../tags/tag232.xml"/><Relationship Id="rId37" Type="http://schemas.openxmlformats.org/officeDocument/2006/relationships/tags" Target="../tags/tag237.xml"/><Relationship Id="rId40" Type="http://schemas.openxmlformats.org/officeDocument/2006/relationships/tags" Target="../tags/tag240.xml"/><Relationship Id="rId5" Type="http://schemas.openxmlformats.org/officeDocument/2006/relationships/tags" Target="../tags/tag205.xml"/><Relationship Id="rId15" Type="http://schemas.openxmlformats.org/officeDocument/2006/relationships/tags" Target="../tags/tag215.xml"/><Relationship Id="rId23" Type="http://schemas.openxmlformats.org/officeDocument/2006/relationships/tags" Target="../tags/tag223.xml"/><Relationship Id="rId28" Type="http://schemas.openxmlformats.org/officeDocument/2006/relationships/tags" Target="../tags/tag228.xml"/><Relationship Id="rId36" Type="http://schemas.openxmlformats.org/officeDocument/2006/relationships/tags" Target="../tags/tag236.xml"/><Relationship Id="rId10" Type="http://schemas.openxmlformats.org/officeDocument/2006/relationships/tags" Target="../tags/tag210.xml"/><Relationship Id="rId19" Type="http://schemas.openxmlformats.org/officeDocument/2006/relationships/tags" Target="../tags/tag219.xml"/><Relationship Id="rId31" Type="http://schemas.openxmlformats.org/officeDocument/2006/relationships/tags" Target="../tags/tag231.xml"/><Relationship Id="rId4" Type="http://schemas.openxmlformats.org/officeDocument/2006/relationships/tags" Target="../tags/tag204.xml"/><Relationship Id="rId9" Type="http://schemas.openxmlformats.org/officeDocument/2006/relationships/tags" Target="../tags/tag209.xml"/><Relationship Id="rId14" Type="http://schemas.openxmlformats.org/officeDocument/2006/relationships/tags" Target="../tags/tag214.xml"/><Relationship Id="rId22" Type="http://schemas.openxmlformats.org/officeDocument/2006/relationships/tags" Target="../tags/tag222.xml"/><Relationship Id="rId27" Type="http://schemas.openxmlformats.org/officeDocument/2006/relationships/tags" Target="../tags/tag227.xml"/><Relationship Id="rId30" Type="http://schemas.openxmlformats.org/officeDocument/2006/relationships/tags" Target="../tags/tag230.xml"/><Relationship Id="rId35" Type="http://schemas.openxmlformats.org/officeDocument/2006/relationships/tags" Target="../tags/tag23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tags" Target="../tags/tag244.xml"/><Relationship Id="rId7" Type="http://schemas.openxmlformats.org/officeDocument/2006/relationships/slideLayout" Target="../slideLayouts/slideLayout8.xml"/><Relationship Id="rId2" Type="http://schemas.openxmlformats.org/officeDocument/2006/relationships/tags" Target="../tags/tag243.xml"/><Relationship Id="rId1" Type="http://schemas.openxmlformats.org/officeDocument/2006/relationships/tags" Target="../tags/tag242.xml"/><Relationship Id="rId6" Type="http://schemas.openxmlformats.org/officeDocument/2006/relationships/tags" Target="../tags/tag247.xml"/><Relationship Id="rId5" Type="http://schemas.openxmlformats.org/officeDocument/2006/relationships/tags" Target="../tags/tag246.xml"/><Relationship Id="rId4" Type="http://schemas.openxmlformats.org/officeDocument/2006/relationships/tags" Target="../tags/tag245.xml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8.xml"/><Relationship Id="rId13" Type="http://schemas.openxmlformats.org/officeDocument/2006/relationships/tags" Target="../tags/tag33.xml"/><Relationship Id="rId18" Type="http://schemas.openxmlformats.org/officeDocument/2006/relationships/image" Target="../media/image7.jpeg"/><Relationship Id="rId3" Type="http://schemas.openxmlformats.org/officeDocument/2006/relationships/tags" Target="../tags/tag23.xml"/><Relationship Id="rId7" Type="http://schemas.openxmlformats.org/officeDocument/2006/relationships/tags" Target="../tags/tag27.xml"/><Relationship Id="rId12" Type="http://schemas.openxmlformats.org/officeDocument/2006/relationships/tags" Target="../tags/tag32.xml"/><Relationship Id="rId17" Type="http://schemas.openxmlformats.org/officeDocument/2006/relationships/notesSlide" Target="../notesSlides/notesSlide1.xml"/><Relationship Id="rId2" Type="http://schemas.openxmlformats.org/officeDocument/2006/relationships/tags" Target="../tags/tag22.xml"/><Relationship Id="rId16" Type="http://schemas.openxmlformats.org/officeDocument/2006/relationships/slideLayout" Target="../slideLayouts/slideLayout13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11" Type="http://schemas.openxmlformats.org/officeDocument/2006/relationships/tags" Target="../tags/tag31.xml"/><Relationship Id="rId5" Type="http://schemas.openxmlformats.org/officeDocument/2006/relationships/tags" Target="../tags/tag25.xml"/><Relationship Id="rId15" Type="http://schemas.openxmlformats.org/officeDocument/2006/relationships/tags" Target="../tags/tag35.xml"/><Relationship Id="rId10" Type="http://schemas.openxmlformats.org/officeDocument/2006/relationships/tags" Target="../tags/tag30.xml"/><Relationship Id="rId19" Type="http://schemas.openxmlformats.org/officeDocument/2006/relationships/image" Target="../media/image8.png"/><Relationship Id="rId4" Type="http://schemas.openxmlformats.org/officeDocument/2006/relationships/tags" Target="../tags/tag24.xml"/><Relationship Id="rId9" Type="http://schemas.openxmlformats.org/officeDocument/2006/relationships/tags" Target="../tags/tag29.xml"/><Relationship Id="rId14" Type="http://schemas.openxmlformats.org/officeDocument/2006/relationships/tags" Target="../tags/tag3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7" Type="http://schemas.openxmlformats.org/officeDocument/2006/relationships/image" Target="../media/image9.png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3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47.xml"/><Relationship Id="rId13" Type="http://schemas.openxmlformats.org/officeDocument/2006/relationships/tags" Target="../tags/tag52.xml"/><Relationship Id="rId18" Type="http://schemas.openxmlformats.org/officeDocument/2006/relationships/tags" Target="../tags/tag57.xml"/><Relationship Id="rId3" Type="http://schemas.openxmlformats.org/officeDocument/2006/relationships/tags" Target="../tags/tag42.xml"/><Relationship Id="rId21" Type="http://schemas.openxmlformats.org/officeDocument/2006/relationships/slideLayout" Target="../slideLayouts/slideLayout13.xml"/><Relationship Id="rId7" Type="http://schemas.openxmlformats.org/officeDocument/2006/relationships/tags" Target="../tags/tag46.xml"/><Relationship Id="rId12" Type="http://schemas.openxmlformats.org/officeDocument/2006/relationships/tags" Target="../tags/tag51.xml"/><Relationship Id="rId17" Type="http://schemas.openxmlformats.org/officeDocument/2006/relationships/tags" Target="../tags/tag56.xml"/><Relationship Id="rId25" Type="http://schemas.openxmlformats.org/officeDocument/2006/relationships/image" Target="../media/image11.jpeg"/><Relationship Id="rId2" Type="http://schemas.openxmlformats.org/officeDocument/2006/relationships/tags" Target="../tags/tag41.xml"/><Relationship Id="rId16" Type="http://schemas.openxmlformats.org/officeDocument/2006/relationships/tags" Target="../tags/tag55.xml"/><Relationship Id="rId20" Type="http://schemas.openxmlformats.org/officeDocument/2006/relationships/tags" Target="../tags/tag59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11" Type="http://schemas.openxmlformats.org/officeDocument/2006/relationships/tags" Target="../tags/tag50.xml"/><Relationship Id="rId24" Type="http://schemas.openxmlformats.org/officeDocument/2006/relationships/image" Target="../media/image10.png"/><Relationship Id="rId5" Type="http://schemas.openxmlformats.org/officeDocument/2006/relationships/tags" Target="../tags/tag44.xml"/><Relationship Id="rId15" Type="http://schemas.openxmlformats.org/officeDocument/2006/relationships/tags" Target="../tags/tag54.xml"/><Relationship Id="rId23" Type="http://schemas.openxmlformats.org/officeDocument/2006/relationships/image" Target="../media/image2.png"/><Relationship Id="rId10" Type="http://schemas.openxmlformats.org/officeDocument/2006/relationships/tags" Target="../tags/tag49.xml"/><Relationship Id="rId19" Type="http://schemas.openxmlformats.org/officeDocument/2006/relationships/tags" Target="../tags/tag58.xml"/><Relationship Id="rId4" Type="http://schemas.openxmlformats.org/officeDocument/2006/relationships/tags" Target="../tags/tag43.xml"/><Relationship Id="rId9" Type="http://schemas.openxmlformats.org/officeDocument/2006/relationships/tags" Target="../tags/tag48.xml"/><Relationship Id="rId14" Type="http://schemas.openxmlformats.org/officeDocument/2006/relationships/tags" Target="../tags/tag53.xml"/><Relationship Id="rId2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61.xml"/><Relationship Id="rId1" Type="http://schemas.openxmlformats.org/officeDocument/2006/relationships/tags" Target="../tags/tag60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69.xml"/><Relationship Id="rId13" Type="http://schemas.openxmlformats.org/officeDocument/2006/relationships/tags" Target="../tags/tag74.xml"/><Relationship Id="rId18" Type="http://schemas.openxmlformats.org/officeDocument/2006/relationships/tags" Target="../tags/tag79.xml"/><Relationship Id="rId3" Type="http://schemas.openxmlformats.org/officeDocument/2006/relationships/tags" Target="../tags/tag64.xml"/><Relationship Id="rId7" Type="http://schemas.openxmlformats.org/officeDocument/2006/relationships/tags" Target="../tags/tag68.xml"/><Relationship Id="rId12" Type="http://schemas.openxmlformats.org/officeDocument/2006/relationships/tags" Target="../tags/tag73.xml"/><Relationship Id="rId17" Type="http://schemas.openxmlformats.org/officeDocument/2006/relationships/tags" Target="../tags/tag78.xml"/><Relationship Id="rId2" Type="http://schemas.openxmlformats.org/officeDocument/2006/relationships/tags" Target="../tags/tag63.xml"/><Relationship Id="rId16" Type="http://schemas.openxmlformats.org/officeDocument/2006/relationships/tags" Target="../tags/tag77.xml"/><Relationship Id="rId20" Type="http://schemas.openxmlformats.org/officeDocument/2006/relationships/slideLayout" Target="../slideLayouts/slideLayout13.xml"/><Relationship Id="rId1" Type="http://schemas.openxmlformats.org/officeDocument/2006/relationships/tags" Target="../tags/tag62.xml"/><Relationship Id="rId6" Type="http://schemas.openxmlformats.org/officeDocument/2006/relationships/tags" Target="../tags/tag67.xml"/><Relationship Id="rId11" Type="http://schemas.openxmlformats.org/officeDocument/2006/relationships/tags" Target="../tags/tag72.xml"/><Relationship Id="rId5" Type="http://schemas.openxmlformats.org/officeDocument/2006/relationships/tags" Target="../tags/tag66.xml"/><Relationship Id="rId15" Type="http://schemas.openxmlformats.org/officeDocument/2006/relationships/tags" Target="../tags/tag76.xml"/><Relationship Id="rId10" Type="http://schemas.openxmlformats.org/officeDocument/2006/relationships/tags" Target="../tags/tag71.xml"/><Relationship Id="rId19" Type="http://schemas.openxmlformats.org/officeDocument/2006/relationships/tags" Target="../tags/tag80.xml"/><Relationship Id="rId4" Type="http://schemas.openxmlformats.org/officeDocument/2006/relationships/tags" Target="../tags/tag65.xml"/><Relationship Id="rId9" Type="http://schemas.openxmlformats.org/officeDocument/2006/relationships/tags" Target="../tags/tag70.xml"/><Relationship Id="rId14" Type="http://schemas.openxmlformats.org/officeDocument/2006/relationships/tags" Target="../tags/tag7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83.xml"/><Relationship Id="rId7" Type="http://schemas.openxmlformats.org/officeDocument/2006/relationships/image" Target="../media/image1.jpeg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6" Type="http://schemas.openxmlformats.org/officeDocument/2006/relationships/slideLayout" Target="../slideLayouts/slideLayout8.xml"/><Relationship Id="rId5" Type="http://schemas.openxmlformats.org/officeDocument/2006/relationships/tags" Target="../tags/tag85.xml"/><Relationship Id="rId4" Type="http://schemas.openxmlformats.org/officeDocument/2006/relationships/tags" Target="../tags/tag8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93.xml"/><Relationship Id="rId13" Type="http://schemas.openxmlformats.org/officeDocument/2006/relationships/image" Target="../media/image13.jpeg"/><Relationship Id="rId3" Type="http://schemas.openxmlformats.org/officeDocument/2006/relationships/tags" Target="../tags/tag88.xml"/><Relationship Id="rId7" Type="http://schemas.openxmlformats.org/officeDocument/2006/relationships/tags" Target="../tags/tag92.xml"/><Relationship Id="rId12" Type="http://schemas.openxmlformats.org/officeDocument/2006/relationships/image" Target="../media/image8.png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11" Type="http://schemas.openxmlformats.org/officeDocument/2006/relationships/slideLayout" Target="../slideLayouts/slideLayout13.xml"/><Relationship Id="rId5" Type="http://schemas.openxmlformats.org/officeDocument/2006/relationships/tags" Target="../tags/tag90.xml"/><Relationship Id="rId15" Type="http://schemas.openxmlformats.org/officeDocument/2006/relationships/image" Target="../media/image10.png"/><Relationship Id="rId10" Type="http://schemas.openxmlformats.org/officeDocument/2006/relationships/tags" Target="../tags/tag95.xml"/><Relationship Id="rId4" Type="http://schemas.openxmlformats.org/officeDocument/2006/relationships/tags" Target="../tags/tag89.xml"/><Relationship Id="rId9" Type="http://schemas.openxmlformats.org/officeDocument/2006/relationships/tags" Target="../tags/tag94.xml"/><Relationship Id="rId1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5" Type="http://schemas.openxmlformats.org/officeDocument/2006/relationships/slideLayout" Target="../slideLayouts/slideLayout13.xml"/><Relationship Id="rId4" Type="http://schemas.openxmlformats.org/officeDocument/2006/relationships/tags" Target="../tags/tag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5" cstate="print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/>
          <p:cNvSpPr txBox="1"/>
          <p:nvPr>
            <p:custDataLst>
              <p:tags r:id="rId1"/>
            </p:custDataLst>
          </p:nvPr>
        </p:nvSpPr>
        <p:spPr>
          <a:xfrm>
            <a:off x="4032985" y="4329122"/>
            <a:ext cx="4126030" cy="27559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1200" spc="100" dirty="0" smtClean="0">
                <a:gradFill>
                  <a:gsLst>
                    <a:gs pos="5000">
                      <a:srgbClr val="FEF5D6"/>
                    </a:gs>
                    <a:gs pos="100000">
                      <a:srgbClr val="EFD68B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</a:t>
            </a:r>
            <a:r>
              <a:rPr lang="zh-CN" altLang="en-US" sz="1200" spc="100" dirty="0" smtClean="0">
                <a:gradFill>
                  <a:gsLst>
                    <a:gs pos="5000">
                      <a:srgbClr val="FEF5D6"/>
                    </a:gs>
                    <a:gs pos="100000">
                      <a:srgbClr val="EFD68B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1200" spc="100" dirty="0" smtClean="0">
                <a:gradFill>
                  <a:gsLst>
                    <a:gs pos="5000">
                      <a:srgbClr val="FEF5D6"/>
                    </a:gs>
                    <a:gs pos="100000">
                      <a:srgbClr val="EFD68B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200" spc="100" dirty="0" smtClean="0">
                <a:gradFill>
                  <a:gsLst>
                    <a:gs pos="5000">
                      <a:srgbClr val="FEF5D6"/>
                    </a:gs>
                    <a:gs pos="100000">
                      <a:srgbClr val="EFD68B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r>
              <a:rPr lang="en-US" altLang="zh-CN" sz="1200" spc="100" dirty="0" smtClean="0">
                <a:gradFill>
                  <a:gsLst>
                    <a:gs pos="5000">
                      <a:srgbClr val="FEF5D6"/>
                    </a:gs>
                    <a:gs pos="100000">
                      <a:srgbClr val="EFD68B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1200" spc="100" dirty="0" smtClean="0">
                <a:gradFill>
                  <a:gsLst>
                    <a:gs pos="5000">
                      <a:srgbClr val="FEF5D6"/>
                    </a:gs>
                    <a:gs pos="100000">
                      <a:srgbClr val="EFD68B"/>
                    </a:gs>
                  </a:gsLst>
                  <a:lin ang="27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日</a:t>
            </a:r>
            <a:endParaRPr lang="zh-CN" altLang="en-US" sz="1200" spc="100" dirty="0">
              <a:gradFill>
                <a:gsLst>
                  <a:gs pos="5000">
                    <a:srgbClr val="FEF5D6"/>
                  </a:gs>
                  <a:gs pos="100000">
                    <a:srgbClr val="EFD68B"/>
                  </a:gs>
                </a:gsLst>
                <a:lin ang="27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>
            <p:custDataLst>
              <p:tags r:id="rId2"/>
            </p:custDataLst>
          </p:nvPr>
        </p:nvSpPr>
        <p:spPr>
          <a:xfrm flipH="1">
            <a:off x="3254517" y="2547123"/>
            <a:ext cx="56829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ctr"/>
            <a:r>
              <a:rPr lang="zh-CN" altLang="en-US" sz="5400" b="1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东华大学</a:t>
            </a:r>
            <a:r>
              <a:rPr lang="en-US" altLang="zh-CN" sz="5400" b="1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5400" b="1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</a:p>
        </p:txBody>
      </p:sp>
      <p:cxnSp>
        <p:nvCxnSpPr>
          <p:cNvPr id="63" name="直接连接符 62"/>
          <p:cNvCxnSpPr/>
          <p:nvPr>
            <p:custDataLst>
              <p:tags r:id="rId3"/>
            </p:custDataLst>
          </p:nvPr>
        </p:nvCxnSpPr>
        <p:spPr>
          <a:xfrm>
            <a:off x="2546839" y="2516840"/>
            <a:ext cx="7098323" cy="0"/>
          </a:xfrm>
          <a:prstGeom prst="line">
            <a:avLst/>
          </a:prstGeom>
          <a:ln w="19050">
            <a:gradFill flip="none" rotWithShape="1">
              <a:gsLst>
                <a:gs pos="50000">
                  <a:srgbClr val="FBECCE"/>
                </a:gs>
                <a:gs pos="0">
                  <a:srgbClr val="F8CFA9">
                    <a:alpha val="0"/>
                  </a:srgbClr>
                </a:gs>
                <a:gs pos="100000">
                  <a:schemeClr val="accent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>
            <p:custDataLst>
              <p:tags r:id="rId4"/>
            </p:custDataLst>
          </p:nvPr>
        </p:nvSpPr>
        <p:spPr>
          <a:xfrm>
            <a:off x="4746912" y="1896076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ctr"/>
            <a:r>
              <a:rPr lang="zh-CN" altLang="en-US" sz="2800" b="1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副标题文字信息</a:t>
            </a:r>
          </a:p>
        </p:txBody>
      </p:sp>
      <p:pic>
        <p:nvPicPr>
          <p:cNvPr id="8" name="图片 7" descr="F:/A23-工作/DHU/DHU-资料图片/东华大学VI/png-白/校徽与标准字组合-07.png校徽与标准字组合-0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6" cstate="print"/>
          <a:srcRect l="-376" r="12"/>
          <a:stretch>
            <a:fillRect/>
          </a:stretch>
        </p:blipFill>
        <p:spPr>
          <a:xfrm>
            <a:off x="5086033" y="5748655"/>
            <a:ext cx="2019935" cy="621030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>
            <a:off x="3579813" y="3704177"/>
            <a:ext cx="5033010" cy="499110"/>
            <a:chOff x="5655" y="5701"/>
            <a:chExt cx="7926" cy="786"/>
          </a:xfrm>
        </p:grpSpPr>
        <p:sp>
          <p:nvSpPr>
            <p:cNvPr id="10" name="六边形 9"/>
            <p:cNvSpPr/>
            <p:nvPr>
              <p:custDataLst>
                <p:tags r:id="rId6"/>
              </p:custDataLst>
            </p:nvPr>
          </p:nvSpPr>
          <p:spPr>
            <a:xfrm>
              <a:off x="7826" y="5701"/>
              <a:ext cx="3586" cy="786"/>
            </a:xfrm>
            <a:prstGeom prst="hexagon">
              <a:avLst>
                <a:gd name="adj" fmla="val 43419"/>
                <a:gd name="vf" fmla="val 115470"/>
              </a:avLst>
            </a:prstGeom>
            <a:gradFill>
              <a:gsLst>
                <a:gs pos="5000">
                  <a:srgbClr val="FEF5D6"/>
                </a:gs>
                <a:gs pos="78000">
                  <a:srgbClr val="EFD68B"/>
                </a:gs>
              </a:gsLst>
              <a:lin ang="2700000" scaled="1"/>
            </a:gradFill>
            <a:ln>
              <a:noFill/>
            </a:ln>
            <a:effectLst>
              <a:outerShdw dist="25400" dir="8100000" algn="tr" rotWithShape="0">
                <a:srgbClr val="A23230"/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 sz="8600">
                <a:solidFill>
                  <a:schemeClr val="tx1"/>
                </a:solidFill>
                <a:effectLst>
                  <a:outerShdw blurRad="50800" dist="38100" dir="8100000" algn="tr" rotWithShape="0">
                    <a:srgbClr val="760905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>
              <p:custDataLst>
                <p:tags r:id="rId7"/>
              </p:custDataLst>
            </p:nvPr>
          </p:nvSpPr>
          <p:spPr>
            <a:xfrm>
              <a:off x="6680" y="5804"/>
              <a:ext cx="5840" cy="580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93001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汇报人</a:t>
              </a:r>
              <a:r>
                <a:rPr lang="en-US" altLang="zh-CN" dirty="0">
                  <a:solidFill>
                    <a:srgbClr val="93001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  |  XXX</a:t>
              </a:r>
              <a:endParaRPr lang="zh-CN" altLang="en-US" dirty="0">
                <a:solidFill>
                  <a:srgbClr val="93001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1492" y="5989"/>
              <a:ext cx="2089" cy="211"/>
              <a:chOff x="8321818" y="4239944"/>
              <a:chExt cx="1326534" cy="133934"/>
            </a:xfrm>
          </p:grpSpPr>
          <p:cxnSp>
            <p:nvCxnSpPr>
              <p:cNvPr id="14" name="直接连接符 13"/>
              <p:cNvCxnSpPr/>
              <p:nvPr>
                <p:custDataLst>
                  <p:tags r:id="rId11"/>
                </p:custDataLst>
              </p:nvPr>
            </p:nvCxnSpPr>
            <p:spPr>
              <a:xfrm>
                <a:off x="8455752" y="4306911"/>
                <a:ext cx="1192600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rgbClr val="FFEAC1"/>
                    </a:gs>
                    <a:gs pos="100000">
                      <a:srgbClr val="FFEAC1">
                        <a:alpha val="0"/>
                      </a:srgbClr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组合 19"/>
              <p:cNvGrpSpPr/>
              <p:nvPr/>
            </p:nvGrpSpPr>
            <p:grpSpPr>
              <a:xfrm>
                <a:off x="8321818" y="4239944"/>
                <a:ext cx="133934" cy="133934"/>
                <a:chOff x="8306650" y="4224776"/>
                <a:chExt cx="164270" cy="164270"/>
              </a:xfrm>
            </p:grpSpPr>
            <p:sp>
              <p:nvSpPr>
                <p:cNvPr id="21" name="菱形 20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8306650" y="4224776"/>
                  <a:ext cx="164270" cy="164270"/>
                </a:xfrm>
                <a:prstGeom prst="diamond">
                  <a:avLst/>
                </a:prstGeom>
                <a:noFill/>
                <a:ln w="6350">
                  <a:solidFill>
                    <a:srgbClr val="FFEAC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/>
                <a:lstStyle/>
                <a:p>
                  <a:pPr algn="ctr"/>
                  <a:endParaRPr lang="zh-CN" altLang="en-US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3" name="菱形 22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8340049" y="4258175"/>
                  <a:ext cx="97472" cy="97472"/>
                </a:xfrm>
                <a:prstGeom prst="diamond">
                  <a:avLst/>
                </a:prstGeom>
                <a:gradFill>
                  <a:gsLst>
                    <a:gs pos="0">
                      <a:srgbClr val="DEC284"/>
                    </a:gs>
                    <a:gs pos="100000">
                      <a:srgbClr val="FFEAC1"/>
                    </a:gs>
                  </a:gsLst>
                  <a:lin ang="5400000" scaled="1"/>
                </a:gra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/>
                <a:lstStyle/>
                <a:p>
                  <a:pPr algn="ctr"/>
                  <a:endParaRPr lang="zh-CN" altLang="en-US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29" name="组合 28"/>
            <p:cNvGrpSpPr/>
            <p:nvPr/>
          </p:nvGrpSpPr>
          <p:grpSpPr>
            <a:xfrm flipH="1">
              <a:off x="5655" y="5989"/>
              <a:ext cx="2089" cy="211"/>
              <a:chOff x="8321818" y="4239944"/>
              <a:chExt cx="1326534" cy="133934"/>
            </a:xfrm>
          </p:grpSpPr>
          <p:cxnSp>
            <p:nvCxnSpPr>
              <p:cNvPr id="30" name="直接连接符 29"/>
              <p:cNvCxnSpPr/>
              <p:nvPr>
                <p:custDataLst>
                  <p:tags r:id="rId8"/>
                </p:custDataLst>
              </p:nvPr>
            </p:nvCxnSpPr>
            <p:spPr>
              <a:xfrm>
                <a:off x="8455752" y="4306911"/>
                <a:ext cx="1192600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rgbClr val="FFEAC1"/>
                    </a:gs>
                    <a:gs pos="100000">
                      <a:srgbClr val="FFEAC1">
                        <a:alpha val="0"/>
                      </a:srgbClr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组合 30"/>
              <p:cNvGrpSpPr/>
              <p:nvPr/>
            </p:nvGrpSpPr>
            <p:grpSpPr>
              <a:xfrm>
                <a:off x="8321818" y="4239944"/>
                <a:ext cx="133934" cy="133934"/>
                <a:chOff x="8306650" y="4224776"/>
                <a:chExt cx="164270" cy="164270"/>
              </a:xfrm>
            </p:grpSpPr>
            <p:sp>
              <p:nvSpPr>
                <p:cNvPr id="32" name="菱形 31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8306650" y="4224776"/>
                  <a:ext cx="164270" cy="164270"/>
                </a:xfrm>
                <a:prstGeom prst="diamond">
                  <a:avLst/>
                </a:prstGeom>
                <a:noFill/>
                <a:ln w="6350">
                  <a:solidFill>
                    <a:srgbClr val="FFEAC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/>
                <a:lstStyle/>
                <a:p>
                  <a:pPr algn="ctr"/>
                  <a:endParaRPr lang="zh-CN" altLang="en-US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3" name="菱形 32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8340049" y="4258175"/>
                  <a:ext cx="97472" cy="97472"/>
                </a:xfrm>
                <a:prstGeom prst="diamond">
                  <a:avLst/>
                </a:prstGeom>
                <a:gradFill>
                  <a:gsLst>
                    <a:gs pos="0">
                      <a:srgbClr val="DEC284"/>
                    </a:gs>
                    <a:gs pos="100000">
                      <a:srgbClr val="FFEAC1"/>
                    </a:gs>
                  </a:gsLst>
                  <a:lin ang="5400000" scaled="1"/>
                </a:gra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/>
                <a:lstStyle/>
                <a:p>
                  <a:pPr algn="ctr"/>
                  <a:endParaRPr lang="zh-CN" altLang="en-US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728980"/>
            <a:ext cx="12192000" cy="3810000"/>
            <a:chOff x="0" y="1148"/>
            <a:chExt cx="19200" cy="6000"/>
          </a:xfrm>
        </p:grpSpPr>
        <p:pic>
          <p:nvPicPr>
            <p:cNvPr id="6" name="图片 5" descr="图片包含 红色, 笔记本, 游戏机, 电脑&#10;&#10;描述已自动生成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7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10707" r="28831" b="662"/>
            <a:stretch>
              <a:fillRect/>
            </a:stretch>
          </p:blipFill>
          <p:spPr>
            <a:xfrm>
              <a:off x="0" y="1736"/>
              <a:ext cx="19200" cy="5412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>
              <p:custDataLst>
                <p:tags r:id="rId4"/>
              </p:custDataLst>
            </p:nvPr>
          </p:nvSpPr>
          <p:spPr>
            <a:xfrm>
              <a:off x="14922" y="1148"/>
              <a:ext cx="2934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400" i="1" dirty="0">
                  <a:solidFill>
                    <a:srgbClr val="C41010"/>
                  </a:solidFill>
                </a:rPr>
                <a:t>崇德博学 砺志尚实</a:t>
              </a:r>
            </a:p>
          </p:txBody>
        </p:sp>
        <p:sp>
          <p:nvSpPr>
            <p:cNvPr id="11" name="任意多边形 10"/>
            <p:cNvSpPr/>
            <p:nvPr>
              <p:custDataLst>
                <p:tags r:id="rId5"/>
              </p:custDataLst>
            </p:nvPr>
          </p:nvSpPr>
          <p:spPr>
            <a:xfrm>
              <a:off x="14713" y="1631"/>
              <a:ext cx="4487" cy="113"/>
            </a:xfrm>
            <a:custGeom>
              <a:avLst/>
              <a:gdLst>
                <a:gd name="connsiteX0" fmla="*/ 250 w 4487"/>
                <a:gd name="connsiteY0" fmla="*/ 10 h 113"/>
                <a:gd name="connsiteX1" fmla="*/ 4487 w 4487"/>
                <a:gd name="connsiteY1" fmla="*/ 0 h 113"/>
                <a:gd name="connsiteX2" fmla="*/ 4487 w 4487"/>
                <a:gd name="connsiteY2" fmla="*/ 113 h 113"/>
                <a:gd name="connsiteX3" fmla="*/ 0 w 4487"/>
                <a:gd name="connsiteY3" fmla="*/ 113 h 113"/>
                <a:gd name="connsiteX4" fmla="*/ 250 w 4487"/>
                <a:gd name="connsiteY4" fmla="*/ 10 h 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7" h="113">
                  <a:moveTo>
                    <a:pt x="250" y="10"/>
                  </a:moveTo>
                  <a:lnTo>
                    <a:pt x="4487" y="0"/>
                  </a:lnTo>
                  <a:lnTo>
                    <a:pt x="4487" y="113"/>
                  </a:lnTo>
                  <a:lnTo>
                    <a:pt x="0" y="113"/>
                  </a:lnTo>
                  <a:lnTo>
                    <a:pt x="250" y="10"/>
                  </a:lnTo>
                  <a:close/>
                </a:path>
              </a:pathLst>
            </a:custGeom>
            <a:solidFill>
              <a:srgbClr val="C4101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: 圆角 10"/>
          <p:cNvSpPr/>
          <p:nvPr/>
        </p:nvSpPr>
        <p:spPr>
          <a:xfrm>
            <a:off x="1394230" y="1490787"/>
            <a:ext cx="1725504" cy="546008"/>
          </a:xfrm>
          <a:prstGeom prst="roundRect">
            <a:avLst>
              <a:gd name="adj" fmla="val 50000"/>
            </a:avLst>
          </a:prstGeom>
          <a:blipFill dpi="0" rotWithShape="1">
            <a:blip r:embed="rId8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schemeClr val="tx1">
                <a:lumMod val="75000"/>
                <a:lumOff val="25000"/>
                <a:alpha val="17000"/>
              </a:scheme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 flipH="1">
            <a:off x="1651688" y="1563736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2000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 flipH="1">
            <a:off x="1279930" y="2140634"/>
            <a:ext cx="81868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800" spc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输入主标题</a:t>
            </a:r>
          </a:p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添加输入主标题</a:t>
            </a:r>
            <a:r>
              <a:rPr lang="zh-CN" altLang="en-US" sz="4800" b="1" dirty="0">
                <a:effectLst>
                  <a:outerShdw blurRad="50800" dist="38100" dir="2700000" sx="101000" sy="101000" algn="tl" rotWithShape="0">
                    <a:prstClr val="black">
                      <a:alpha val="1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详细文字信息</a:t>
            </a:r>
          </a:p>
        </p:txBody>
      </p:sp>
      <p:sp>
        <p:nvSpPr>
          <p:cNvPr id="9" name="文本占位符 2"/>
          <p:cNvSpPr txBox="1">
            <a:spLocks noGrp="1"/>
          </p:cNvSpPr>
          <p:nvPr>
            <p:custDataLst>
              <p:tags r:id="rId2"/>
            </p:custDataLst>
          </p:nvPr>
        </p:nvSpPr>
        <p:spPr>
          <a:xfrm>
            <a:off x="1279525" y="4581652"/>
            <a:ext cx="9573895" cy="680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0">
            <a:noAutofit/>
          </a:bodyPr>
          <a:lstStyle/>
          <a:p>
            <a:pPr lvl="0" algn="just">
              <a:lnSpc>
                <a:spcPct val="150000"/>
              </a:lnSpc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在这里输入你的文本阐述与关键词标题相关的具体内容，若字数太多酌情删减文案。在这里输入你的文本阐述与关键词标题相关的具体内容，若字数太多酌情删减文案。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1"/>
          <p:cNvGrpSpPr/>
          <p:nvPr/>
        </p:nvGrpSpPr>
        <p:grpSpPr>
          <a:xfrm>
            <a:off x="833120" y="1875914"/>
            <a:ext cx="10525760" cy="976630"/>
            <a:chOff x="1312" y="2434"/>
            <a:chExt cx="16576" cy="1538"/>
          </a:xfrm>
        </p:grpSpPr>
        <p:sp>
          <p:nvSpPr>
            <p:cNvPr id="33" name="矩形 32"/>
            <p:cNvSpPr/>
            <p:nvPr>
              <p:custDataLst>
                <p:tags r:id="rId10"/>
              </p:custDataLst>
            </p:nvPr>
          </p:nvSpPr>
          <p:spPr>
            <a:xfrm rot="10800000">
              <a:off x="1312" y="2434"/>
              <a:ext cx="16577" cy="1539"/>
            </a:xfrm>
            <a:prstGeom prst="rect">
              <a:avLst/>
            </a:prstGeom>
            <a:gradFill flip="none" rotWithShape="1">
              <a:gsLst>
                <a:gs pos="82000">
                  <a:srgbClr val="C00000"/>
                </a:gs>
                <a:gs pos="0">
                  <a:srgbClr val="ED8277"/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28600" dist="139700" dir="5400000" algn="t" rotWithShape="0">
                <a:srgbClr val="C00000">
                  <a:alpha val="17000"/>
                </a:srgbClr>
              </a:outerShdw>
            </a:effectLst>
          </p:spPr>
          <p:txBody>
            <a:bodyPr rtlCol="0" anchor="ctr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kern="0">
                <a:gradFill flip="none" rotWithShape="1">
                  <a:gsLst>
                    <a:gs pos="0">
                      <a:srgbClr val="3B8BF1"/>
                    </a:gs>
                    <a:gs pos="100000">
                      <a:srgbClr val="0B55B6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grpSp>
          <p:nvGrpSpPr>
            <p:cNvPr id="4" name="组合 33"/>
            <p:cNvGrpSpPr/>
            <p:nvPr/>
          </p:nvGrpSpPr>
          <p:grpSpPr>
            <a:xfrm>
              <a:off x="1710" y="2915"/>
              <a:ext cx="727" cy="661"/>
              <a:chOff x="11203781" y="3441384"/>
              <a:chExt cx="292894" cy="266473"/>
            </a:xfrm>
            <a:solidFill>
              <a:schemeClr val="bg1"/>
            </a:solidFill>
          </p:grpSpPr>
          <p:sp>
            <p:nvSpPr>
              <p:cNvPr id="35" name="任意多边形: 形状 30"/>
              <p:cNvSpPr/>
              <p:nvPr>
                <p:custDataLst>
                  <p:tags r:id="rId11"/>
                </p:custDataLst>
              </p:nvPr>
            </p:nvSpPr>
            <p:spPr>
              <a:xfrm>
                <a:off x="11243767" y="3494679"/>
                <a:ext cx="79971" cy="13323"/>
              </a:xfrm>
              <a:custGeom>
                <a:avLst/>
                <a:gdLst>
                  <a:gd name="connsiteX0" fmla="*/ 32019 w 384233"/>
                  <a:gd name="connsiteY0" fmla="*/ 0 h 64015"/>
                  <a:gd name="connsiteX1" fmla="*/ 352213 w 384233"/>
                  <a:gd name="connsiteY1" fmla="*/ 0 h 64015"/>
                  <a:gd name="connsiteX2" fmla="*/ 384233 w 384233"/>
                  <a:gd name="connsiteY2" fmla="*/ 32010 h 64015"/>
                  <a:gd name="connsiteX3" fmla="*/ 352213 w 384233"/>
                  <a:gd name="connsiteY3" fmla="*/ 64015 h 64015"/>
                  <a:gd name="connsiteX4" fmla="*/ 32019 w 384233"/>
                  <a:gd name="connsiteY4" fmla="*/ 64015 h 64015"/>
                  <a:gd name="connsiteX5" fmla="*/ 0 w 384233"/>
                  <a:gd name="connsiteY5" fmla="*/ 32010 h 64015"/>
                  <a:gd name="connsiteX6" fmla="*/ 32019 w 384233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4233" h="64015">
                    <a:moveTo>
                      <a:pt x="32019" y="0"/>
                    </a:moveTo>
                    <a:lnTo>
                      <a:pt x="352213" y="0"/>
                    </a:lnTo>
                    <a:cubicBezTo>
                      <a:pt x="371427" y="0"/>
                      <a:pt x="384233" y="12801"/>
                      <a:pt x="384233" y="32010"/>
                    </a:cubicBezTo>
                    <a:cubicBezTo>
                      <a:pt x="384233" y="51214"/>
                      <a:pt x="371427" y="64015"/>
                      <a:pt x="352213" y="64015"/>
                    </a:cubicBezTo>
                    <a:lnTo>
                      <a:pt x="32019" y="64015"/>
                    </a:lnTo>
                    <a:cubicBezTo>
                      <a:pt x="12805" y="64015"/>
                      <a:pt x="0" y="51214"/>
                      <a:pt x="0" y="32010"/>
                    </a:cubicBezTo>
                    <a:cubicBezTo>
                      <a:pt x="0" y="12801"/>
                      <a:pt x="12805" y="0"/>
                      <a:pt x="3201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任意多边形: 形状 3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1243767" y="3534650"/>
                <a:ext cx="146614" cy="13323"/>
              </a:xfrm>
              <a:custGeom>
                <a:avLst/>
                <a:gdLst>
                  <a:gd name="connsiteX0" fmla="*/ 32019 w 704427"/>
                  <a:gd name="connsiteY0" fmla="*/ 0 h 64015"/>
                  <a:gd name="connsiteX1" fmla="*/ 672407 w 704427"/>
                  <a:gd name="connsiteY1" fmla="*/ 0 h 64015"/>
                  <a:gd name="connsiteX2" fmla="*/ 704427 w 704427"/>
                  <a:gd name="connsiteY2" fmla="*/ 32005 h 64015"/>
                  <a:gd name="connsiteX3" fmla="*/ 672407 w 704427"/>
                  <a:gd name="connsiteY3" fmla="*/ 64015 h 64015"/>
                  <a:gd name="connsiteX4" fmla="*/ 32019 w 704427"/>
                  <a:gd name="connsiteY4" fmla="*/ 64015 h 64015"/>
                  <a:gd name="connsiteX5" fmla="*/ 0 w 704427"/>
                  <a:gd name="connsiteY5" fmla="*/ 32005 h 64015"/>
                  <a:gd name="connsiteX6" fmla="*/ 32019 w 704427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427" h="64015">
                    <a:moveTo>
                      <a:pt x="32019" y="0"/>
                    </a:moveTo>
                    <a:lnTo>
                      <a:pt x="672407" y="0"/>
                    </a:lnTo>
                    <a:cubicBezTo>
                      <a:pt x="691616" y="0"/>
                      <a:pt x="704427" y="12801"/>
                      <a:pt x="704427" y="32005"/>
                    </a:cubicBezTo>
                    <a:cubicBezTo>
                      <a:pt x="704427" y="51214"/>
                      <a:pt x="691616" y="64015"/>
                      <a:pt x="672407" y="64015"/>
                    </a:cubicBezTo>
                    <a:lnTo>
                      <a:pt x="32019" y="64015"/>
                    </a:lnTo>
                    <a:cubicBezTo>
                      <a:pt x="12805" y="64015"/>
                      <a:pt x="0" y="51214"/>
                      <a:pt x="0" y="32005"/>
                    </a:cubicBezTo>
                    <a:cubicBezTo>
                      <a:pt x="0" y="12801"/>
                      <a:pt x="12805" y="0"/>
                      <a:pt x="3201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任意多边形: 形状 32"/>
              <p:cNvSpPr/>
              <p:nvPr>
                <p:custDataLst>
                  <p:tags r:id="rId13"/>
                </p:custDataLst>
              </p:nvPr>
            </p:nvSpPr>
            <p:spPr>
              <a:xfrm>
                <a:off x="11243767" y="3574621"/>
                <a:ext cx="79971" cy="13323"/>
              </a:xfrm>
              <a:custGeom>
                <a:avLst/>
                <a:gdLst>
                  <a:gd name="connsiteX0" fmla="*/ 32019 w 384233"/>
                  <a:gd name="connsiteY0" fmla="*/ 0 h 64015"/>
                  <a:gd name="connsiteX1" fmla="*/ 352213 w 384233"/>
                  <a:gd name="connsiteY1" fmla="*/ 0 h 64015"/>
                  <a:gd name="connsiteX2" fmla="*/ 384233 w 384233"/>
                  <a:gd name="connsiteY2" fmla="*/ 32005 h 64015"/>
                  <a:gd name="connsiteX3" fmla="*/ 352213 w 384233"/>
                  <a:gd name="connsiteY3" fmla="*/ 64015 h 64015"/>
                  <a:gd name="connsiteX4" fmla="*/ 32019 w 384233"/>
                  <a:gd name="connsiteY4" fmla="*/ 64015 h 64015"/>
                  <a:gd name="connsiteX5" fmla="*/ 0 w 384233"/>
                  <a:gd name="connsiteY5" fmla="*/ 32005 h 64015"/>
                  <a:gd name="connsiteX6" fmla="*/ 32019 w 384233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4233" h="64015">
                    <a:moveTo>
                      <a:pt x="32019" y="0"/>
                    </a:moveTo>
                    <a:lnTo>
                      <a:pt x="352213" y="0"/>
                    </a:lnTo>
                    <a:cubicBezTo>
                      <a:pt x="371427" y="0"/>
                      <a:pt x="384233" y="12801"/>
                      <a:pt x="384233" y="32005"/>
                    </a:cubicBezTo>
                    <a:cubicBezTo>
                      <a:pt x="384233" y="51209"/>
                      <a:pt x="371427" y="64015"/>
                      <a:pt x="352213" y="64015"/>
                    </a:cubicBezTo>
                    <a:lnTo>
                      <a:pt x="32019" y="64015"/>
                    </a:lnTo>
                    <a:cubicBezTo>
                      <a:pt x="12805" y="64015"/>
                      <a:pt x="0" y="51209"/>
                      <a:pt x="0" y="32005"/>
                    </a:cubicBezTo>
                    <a:cubicBezTo>
                      <a:pt x="0" y="12801"/>
                      <a:pt x="12805" y="0"/>
                      <a:pt x="3201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任意多边形: 形状 3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1350395" y="3574621"/>
                <a:ext cx="39986" cy="13323"/>
              </a:xfrm>
              <a:custGeom>
                <a:avLst/>
                <a:gdLst>
                  <a:gd name="connsiteX0" fmla="*/ 32020 w 192117"/>
                  <a:gd name="connsiteY0" fmla="*/ 0 h 64015"/>
                  <a:gd name="connsiteX1" fmla="*/ 160097 w 192117"/>
                  <a:gd name="connsiteY1" fmla="*/ 0 h 64015"/>
                  <a:gd name="connsiteX2" fmla="*/ 192117 w 192117"/>
                  <a:gd name="connsiteY2" fmla="*/ 32005 h 64015"/>
                  <a:gd name="connsiteX3" fmla="*/ 160097 w 192117"/>
                  <a:gd name="connsiteY3" fmla="*/ 64015 h 64015"/>
                  <a:gd name="connsiteX4" fmla="*/ 32020 w 192117"/>
                  <a:gd name="connsiteY4" fmla="*/ 64015 h 64015"/>
                  <a:gd name="connsiteX5" fmla="*/ 0 w 192117"/>
                  <a:gd name="connsiteY5" fmla="*/ 32005 h 64015"/>
                  <a:gd name="connsiteX6" fmla="*/ 32020 w 192117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2117" h="64015">
                    <a:moveTo>
                      <a:pt x="32020" y="0"/>
                    </a:moveTo>
                    <a:lnTo>
                      <a:pt x="160097" y="0"/>
                    </a:lnTo>
                    <a:cubicBezTo>
                      <a:pt x="179306" y="0"/>
                      <a:pt x="192117" y="12801"/>
                      <a:pt x="192117" y="32005"/>
                    </a:cubicBezTo>
                    <a:cubicBezTo>
                      <a:pt x="192117" y="51209"/>
                      <a:pt x="179306" y="64015"/>
                      <a:pt x="160097" y="64015"/>
                    </a:cubicBezTo>
                    <a:lnTo>
                      <a:pt x="32020" y="64015"/>
                    </a:lnTo>
                    <a:cubicBezTo>
                      <a:pt x="12806" y="64015"/>
                      <a:pt x="0" y="51209"/>
                      <a:pt x="0" y="32005"/>
                    </a:cubicBezTo>
                    <a:cubicBezTo>
                      <a:pt x="0" y="12801"/>
                      <a:pt x="12806" y="0"/>
                      <a:pt x="32020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任意多边形: 形状 3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1243767" y="3627916"/>
                <a:ext cx="106628" cy="13323"/>
              </a:xfrm>
              <a:custGeom>
                <a:avLst/>
                <a:gdLst>
                  <a:gd name="connsiteX0" fmla="*/ 32019 w 512310"/>
                  <a:gd name="connsiteY0" fmla="*/ 0 h 64015"/>
                  <a:gd name="connsiteX1" fmla="*/ 480291 w 512310"/>
                  <a:gd name="connsiteY1" fmla="*/ 0 h 64015"/>
                  <a:gd name="connsiteX2" fmla="*/ 512310 w 512310"/>
                  <a:gd name="connsiteY2" fmla="*/ 32005 h 64015"/>
                  <a:gd name="connsiteX3" fmla="*/ 480291 w 512310"/>
                  <a:gd name="connsiteY3" fmla="*/ 64015 h 64015"/>
                  <a:gd name="connsiteX4" fmla="*/ 32019 w 512310"/>
                  <a:gd name="connsiteY4" fmla="*/ 64015 h 64015"/>
                  <a:gd name="connsiteX5" fmla="*/ 0 w 512310"/>
                  <a:gd name="connsiteY5" fmla="*/ 32005 h 64015"/>
                  <a:gd name="connsiteX6" fmla="*/ 32019 w 512310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2310" h="64015">
                    <a:moveTo>
                      <a:pt x="32019" y="0"/>
                    </a:moveTo>
                    <a:lnTo>
                      <a:pt x="480291" y="0"/>
                    </a:lnTo>
                    <a:cubicBezTo>
                      <a:pt x="499500" y="0"/>
                      <a:pt x="512310" y="12801"/>
                      <a:pt x="512310" y="32005"/>
                    </a:cubicBezTo>
                    <a:cubicBezTo>
                      <a:pt x="512310" y="51209"/>
                      <a:pt x="499500" y="64015"/>
                      <a:pt x="480291" y="64015"/>
                    </a:cubicBezTo>
                    <a:lnTo>
                      <a:pt x="32019" y="64015"/>
                    </a:lnTo>
                    <a:cubicBezTo>
                      <a:pt x="12805" y="64015"/>
                      <a:pt x="0" y="51209"/>
                      <a:pt x="0" y="32005"/>
                    </a:cubicBezTo>
                    <a:cubicBezTo>
                      <a:pt x="0" y="12801"/>
                      <a:pt x="12805" y="0"/>
                      <a:pt x="3201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任意多边形: 形状 35"/>
              <p:cNvSpPr/>
              <p:nvPr>
                <p:custDataLst>
                  <p:tags r:id="rId16"/>
                </p:custDataLst>
              </p:nvPr>
            </p:nvSpPr>
            <p:spPr>
              <a:xfrm>
                <a:off x="11203781" y="3441384"/>
                <a:ext cx="226585" cy="266473"/>
              </a:xfrm>
              <a:custGeom>
                <a:avLst/>
                <a:gdLst>
                  <a:gd name="connsiteX0" fmla="*/ 64039 w 1088660"/>
                  <a:gd name="connsiteY0" fmla="*/ 0 h 1280319"/>
                  <a:gd name="connsiteX1" fmla="*/ 768466 w 1088660"/>
                  <a:gd name="connsiteY1" fmla="*/ 0 h 1280319"/>
                  <a:gd name="connsiteX2" fmla="*/ 1088660 w 1088660"/>
                  <a:gd name="connsiteY2" fmla="*/ 320079 h 1280319"/>
                  <a:gd name="connsiteX3" fmla="*/ 1088660 w 1088660"/>
                  <a:gd name="connsiteY3" fmla="*/ 768192 h 1280319"/>
                  <a:gd name="connsiteX4" fmla="*/ 1024622 w 1088660"/>
                  <a:gd name="connsiteY4" fmla="*/ 768192 h 1280319"/>
                  <a:gd name="connsiteX5" fmla="*/ 1024622 w 1088660"/>
                  <a:gd name="connsiteY5" fmla="*/ 320079 h 1280319"/>
                  <a:gd name="connsiteX6" fmla="*/ 832505 w 1088660"/>
                  <a:gd name="connsiteY6" fmla="*/ 320079 h 1280319"/>
                  <a:gd name="connsiteX7" fmla="*/ 768466 w 1088660"/>
                  <a:gd name="connsiteY7" fmla="*/ 256064 h 1280319"/>
                  <a:gd name="connsiteX8" fmla="*/ 768466 w 1088660"/>
                  <a:gd name="connsiteY8" fmla="*/ 64015 h 1280319"/>
                  <a:gd name="connsiteX9" fmla="*/ 128078 w 1088660"/>
                  <a:gd name="connsiteY9" fmla="*/ 64015 h 1280319"/>
                  <a:gd name="connsiteX10" fmla="*/ 64039 w 1088660"/>
                  <a:gd name="connsiteY10" fmla="*/ 128034 h 1280319"/>
                  <a:gd name="connsiteX11" fmla="*/ 64039 w 1088660"/>
                  <a:gd name="connsiteY11" fmla="*/ 1152290 h 1280319"/>
                  <a:gd name="connsiteX12" fmla="*/ 128078 w 1088660"/>
                  <a:gd name="connsiteY12" fmla="*/ 1216304 h 1280319"/>
                  <a:gd name="connsiteX13" fmla="*/ 960583 w 1088660"/>
                  <a:gd name="connsiteY13" fmla="*/ 1216304 h 1280319"/>
                  <a:gd name="connsiteX14" fmla="*/ 960583 w 1088660"/>
                  <a:gd name="connsiteY14" fmla="*/ 1280319 h 1280319"/>
                  <a:gd name="connsiteX15" fmla="*/ 64039 w 1088660"/>
                  <a:gd name="connsiteY15" fmla="*/ 1280319 h 1280319"/>
                  <a:gd name="connsiteX16" fmla="*/ 0 w 1088660"/>
                  <a:gd name="connsiteY16" fmla="*/ 1216304 h 1280319"/>
                  <a:gd name="connsiteX17" fmla="*/ 0 w 1088660"/>
                  <a:gd name="connsiteY17" fmla="*/ 64015 h 1280319"/>
                  <a:gd name="connsiteX18" fmla="*/ 64039 w 1088660"/>
                  <a:gd name="connsiteY18" fmla="*/ 0 h 1280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88660" h="1280319">
                    <a:moveTo>
                      <a:pt x="64039" y="0"/>
                    </a:moveTo>
                    <a:lnTo>
                      <a:pt x="768466" y="0"/>
                    </a:lnTo>
                    <a:lnTo>
                      <a:pt x="1088660" y="320079"/>
                    </a:lnTo>
                    <a:lnTo>
                      <a:pt x="1088660" y="768192"/>
                    </a:lnTo>
                    <a:lnTo>
                      <a:pt x="1024622" y="768192"/>
                    </a:lnTo>
                    <a:lnTo>
                      <a:pt x="1024622" y="320079"/>
                    </a:lnTo>
                    <a:lnTo>
                      <a:pt x="832505" y="320079"/>
                    </a:lnTo>
                    <a:cubicBezTo>
                      <a:pt x="794083" y="320079"/>
                      <a:pt x="768466" y="294472"/>
                      <a:pt x="768466" y="256064"/>
                    </a:cubicBezTo>
                    <a:lnTo>
                      <a:pt x="768466" y="64015"/>
                    </a:lnTo>
                    <a:lnTo>
                      <a:pt x="128078" y="64015"/>
                    </a:lnTo>
                    <a:cubicBezTo>
                      <a:pt x="89655" y="64015"/>
                      <a:pt x="64039" y="89622"/>
                      <a:pt x="64039" y="128034"/>
                    </a:cubicBezTo>
                    <a:lnTo>
                      <a:pt x="64039" y="1152290"/>
                    </a:lnTo>
                    <a:cubicBezTo>
                      <a:pt x="64039" y="1190698"/>
                      <a:pt x="89655" y="1216304"/>
                      <a:pt x="128078" y="1216304"/>
                    </a:cubicBezTo>
                    <a:lnTo>
                      <a:pt x="960583" y="1216304"/>
                    </a:lnTo>
                    <a:lnTo>
                      <a:pt x="960583" y="1280319"/>
                    </a:lnTo>
                    <a:lnTo>
                      <a:pt x="64039" y="1280319"/>
                    </a:lnTo>
                    <a:cubicBezTo>
                      <a:pt x="25616" y="1280319"/>
                      <a:pt x="0" y="1254712"/>
                      <a:pt x="0" y="1216304"/>
                    </a:cubicBezTo>
                    <a:lnTo>
                      <a:pt x="0" y="64015"/>
                    </a:lnTo>
                    <a:cubicBezTo>
                      <a:pt x="0" y="25607"/>
                      <a:pt x="25616" y="0"/>
                      <a:pt x="6403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任意多边形: 形状 36"/>
              <p:cNvSpPr/>
              <p:nvPr>
                <p:custDataLst>
                  <p:tags r:id="rId17"/>
                </p:custDataLst>
              </p:nvPr>
            </p:nvSpPr>
            <p:spPr>
              <a:xfrm>
                <a:off x="11377052" y="3614851"/>
                <a:ext cx="119623" cy="92746"/>
              </a:xfrm>
              <a:custGeom>
                <a:avLst/>
                <a:gdLst>
                  <a:gd name="connsiteX0" fmla="*/ 336404 w 574749"/>
                  <a:gd name="connsiteY0" fmla="*/ 53 h 445614"/>
                  <a:gd name="connsiteX1" fmla="*/ 345811 w 574749"/>
                  <a:gd name="connsiteY1" fmla="*/ 5153 h 445614"/>
                  <a:gd name="connsiteX2" fmla="*/ 569947 w 574749"/>
                  <a:gd name="connsiteY2" fmla="*/ 203600 h 445614"/>
                  <a:gd name="connsiteX3" fmla="*/ 569947 w 574749"/>
                  <a:gd name="connsiteY3" fmla="*/ 242013 h 445614"/>
                  <a:gd name="connsiteX4" fmla="*/ 345811 w 574749"/>
                  <a:gd name="connsiteY4" fmla="*/ 440460 h 445614"/>
                  <a:gd name="connsiteX5" fmla="*/ 320194 w 574749"/>
                  <a:gd name="connsiteY5" fmla="*/ 421256 h 445614"/>
                  <a:gd name="connsiteX6" fmla="*/ 320194 w 574749"/>
                  <a:gd name="connsiteY6" fmla="*/ 254814 h 445614"/>
                  <a:gd name="connsiteX7" fmla="*/ 0 w 574749"/>
                  <a:gd name="connsiteY7" fmla="*/ 254814 h 445614"/>
                  <a:gd name="connsiteX8" fmla="*/ 0 w 574749"/>
                  <a:gd name="connsiteY8" fmla="*/ 190799 h 445614"/>
                  <a:gd name="connsiteX9" fmla="*/ 320194 w 574749"/>
                  <a:gd name="connsiteY9" fmla="*/ 190799 h 445614"/>
                  <a:gd name="connsiteX10" fmla="*/ 320194 w 574749"/>
                  <a:gd name="connsiteY10" fmla="*/ 24357 h 445614"/>
                  <a:gd name="connsiteX11" fmla="*/ 336404 w 574749"/>
                  <a:gd name="connsiteY11" fmla="*/ 53 h 445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4749" h="445614">
                    <a:moveTo>
                      <a:pt x="336404" y="53"/>
                    </a:moveTo>
                    <a:cubicBezTo>
                      <a:pt x="339406" y="353"/>
                      <a:pt x="342608" y="1953"/>
                      <a:pt x="345811" y="5153"/>
                    </a:cubicBezTo>
                    <a:cubicBezTo>
                      <a:pt x="358617" y="17954"/>
                      <a:pt x="557136" y="190799"/>
                      <a:pt x="569947" y="203600"/>
                    </a:cubicBezTo>
                    <a:cubicBezTo>
                      <a:pt x="576350" y="210003"/>
                      <a:pt x="576350" y="235610"/>
                      <a:pt x="569947" y="242013"/>
                    </a:cubicBezTo>
                    <a:cubicBezTo>
                      <a:pt x="550733" y="254814"/>
                      <a:pt x="358617" y="434062"/>
                      <a:pt x="345811" y="440460"/>
                    </a:cubicBezTo>
                    <a:cubicBezTo>
                      <a:pt x="333000" y="453266"/>
                      <a:pt x="320194" y="440460"/>
                      <a:pt x="320194" y="421256"/>
                    </a:cubicBezTo>
                    <a:lnTo>
                      <a:pt x="320194" y="254814"/>
                    </a:lnTo>
                    <a:lnTo>
                      <a:pt x="0" y="254814"/>
                    </a:lnTo>
                    <a:lnTo>
                      <a:pt x="0" y="190799"/>
                    </a:lnTo>
                    <a:lnTo>
                      <a:pt x="320194" y="190799"/>
                    </a:lnTo>
                    <a:lnTo>
                      <a:pt x="320194" y="24357"/>
                    </a:lnTo>
                    <a:cubicBezTo>
                      <a:pt x="320194" y="9954"/>
                      <a:pt x="327397" y="-847"/>
                      <a:pt x="336404" y="53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2" name="图片 1" descr="F:/A23-工作/A23-J-DHU/DHU-资料图片/DHU-资料图片3/微信图片_2022120810084814.jpg微信图片_202212081008481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9" cstate="print"/>
          <a:srcRect t="2938" b="2938"/>
          <a:stretch>
            <a:fillRect/>
          </a:stretch>
        </p:blipFill>
        <p:spPr>
          <a:xfrm>
            <a:off x="833120" y="2966333"/>
            <a:ext cx="3438000" cy="2160000"/>
          </a:xfrm>
          <a:prstGeom prst="rect">
            <a:avLst/>
          </a:prstGeom>
        </p:spPr>
      </p:pic>
      <p:pic>
        <p:nvPicPr>
          <p:cNvPr id="30" name="图片 29" descr="F:/A23-工作/A23-J-DHU/DHU-资料图片/DHU-资料图片3/微信图片_2022120810084810.jpg微信图片_202212081008481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0" cstate="print"/>
          <a:srcRect l="5197" r="5197"/>
          <a:stretch>
            <a:fillRect/>
          </a:stretch>
        </p:blipFill>
        <p:spPr>
          <a:xfrm>
            <a:off x="7920990" y="2966333"/>
            <a:ext cx="3437890" cy="2160000"/>
          </a:xfrm>
          <a:prstGeom prst="rect">
            <a:avLst/>
          </a:prstGeom>
        </p:spPr>
      </p:pic>
      <p:pic>
        <p:nvPicPr>
          <p:cNvPr id="31" name="图片 30" descr="F:/A23-工作/A23-J-DHU/DHU-资料图片/DHU-资料图片3/微信图片_2022120810084811.jpg微信图片_202212081008481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1" cstate="print"/>
          <a:srcRect l="7799" r="7799"/>
          <a:stretch>
            <a:fillRect/>
          </a:stretch>
        </p:blipFill>
        <p:spPr>
          <a:xfrm>
            <a:off x="4377165" y="2966333"/>
            <a:ext cx="3437890" cy="2160000"/>
          </a:xfrm>
          <a:prstGeom prst="rect">
            <a:avLst/>
          </a:prstGeom>
        </p:spPr>
      </p:pic>
      <p:sp>
        <p:nvSpPr>
          <p:cNvPr id="43" name="文本框 42"/>
          <p:cNvSpPr txBox="1"/>
          <p:nvPr>
            <p:custDataLst>
              <p:tags r:id="rId4"/>
            </p:custDataLst>
          </p:nvPr>
        </p:nvSpPr>
        <p:spPr>
          <a:xfrm>
            <a:off x="1591729" y="2004079"/>
            <a:ext cx="9631261" cy="720179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defTabSz="457200">
              <a:lnSpc>
                <a:spcPct val="130000"/>
              </a:lnSpc>
            </a:pPr>
            <a:r>
              <a:rPr lang="zh-CN" altLang="en-US" sz="1100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●</a:t>
            </a:r>
            <a:r>
              <a:rPr lang="en-US" altLang="zh-CN" sz="1100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      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输入你的文本阐述与关键词标题相关的具体内容，若字数太多酌情删减文案。在这里输入你的文本阐述与关键词标题相关的具体内容，若字数太多酌情删减文案。在这里输入你的文本阐述与关键词标题相关的具体内容，若字数太多酌情删减文案。</a:t>
            </a:r>
          </a:p>
        </p:txBody>
      </p:sp>
      <p:sp>
        <p:nvSpPr>
          <p:cNvPr id="44" name="矩形 43"/>
          <p:cNvSpPr/>
          <p:nvPr>
            <p:custDataLst>
              <p:tags r:id="rId5"/>
            </p:custDataLst>
          </p:nvPr>
        </p:nvSpPr>
        <p:spPr>
          <a:xfrm>
            <a:off x="4135230" y="2966085"/>
            <a:ext cx="135890" cy="2160000"/>
          </a:xfrm>
          <a:prstGeom prst="rect">
            <a:avLst/>
          </a:prstGeom>
          <a:gradFill flip="none" rotWithShape="1">
            <a:gsLst>
              <a:gs pos="82000">
                <a:srgbClr val="C00000"/>
              </a:gs>
              <a:gs pos="0">
                <a:srgbClr val="ED8277"/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gradFill flip="none" rotWithShape="1">
                <a:gsLst>
                  <a:gs pos="0">
                    <a:srgbClr val="3B8BF1"/>
                  </a:gs>
                  <a:gs pos="100000">
                    <a:srgbClr val="0B55B6"/>
                  </a:gs>
                </a:gsLst>
                <a:path path="circle">
                  <a:fillToRect r="100000" b="100000"/>
                </a:path>
                <a:tileRect l="-100000" t="-10000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>
            <p:custDataLst>
              <p:tags r:id="rId6"/>
            </p:custDataLst>
          </p:nvPr>
        </p:nvSpPr>
        <p:spPr>
          <a:xfrm>
            <a:off x="7679165" y="2966333"/>
            <a:ext cx="135890" cy="2160000"/>
          </a:xfrm>
          <a:prstGeom prst="rect">
            <a:avLst/>
          </a:prstGeom>
          <a:gradFill flip="none" rotWithShape="1">
            <a:gsLst>
              <a:gs pos="82000">
                <a:srgbClr val="C00000"/>
              </a:gs>
              <a:gs pos="0">
                <a:srgbClr val="ED8277"/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gradFill flip="none" rotWithShape="1">
                <a:gsLst>
                  <a:gs pos="0">
                    <a:srgbClr val="3B8BF1"/>
                  </a:gs>
                  <a:gs pos="100000">
                    <a:srgbClr val="0B55B6"/>
                  </a:gs>
                </a:gsLst>
                <a:path path="circle">
                  <a:fillToRect r="100000" b="100000"/>
                </a:path>
                <a:tileRect l="-100000" t="-10000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1222990" y="2966333"/>
            <a:ext cx="135890" cy="2160000"/>
          </a:xfrm>
          <a:prstGeom prst="rect">
            <a:avLst/>
          </a:prstGeom>
          <a:gradFill flip="none" rotWithShape="1">
            <a:gsLst>
              <a:gs pos="82000">
                <a:srgbClr val="C00000"/>
              </a:gs>
              <a:gs pos="0">
                <a:srgbClr val="ED8277"/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gradFill flip="none" rotWithShape="1">
                <a:gsLst>
                  <a:gs pos="0">
                    <a:srgbClr val="3B8BF1"/>
                  </a:gs>
                  <a:gs pos="100000">
                    <a:srgbClr val="0B55B6"/>
                  </a:gs>
                </a:gsLst>
                <a:path path="circle">
                  <a:fillToRect r="100000" b="100000"/>
                </a:path>
                <a:tileRect l="-100000" t="-10000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>
            <p:custDataLst>
              <p:tags r:id="rId8"/>
            </p:custDataLst>
          </p:nvPr>
        </p:nvSpPr>
        <p:spPr>
          <a:xfrm>
            <a:off x="1099820" y="373698"/>
            <a:ext cx="10386695" cy="4305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0" spc="0" baseline="0"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6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50800" dist="50800" dir="2700000" algn="ctr" rotWithShape="0">
                    <a:srgbClr val="C00000">
                      <a:alpha val="12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Medium" panose="00020600040101010101" pitchFamily="18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>
                <a:latin typeface="+mj-ea"/>
                <a:ea typeface="+mj-ea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latin typeface="+mj-ea"/>
                <a:ea typeface="+mj-ea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FFC000">
                        <a:lumMod val="60000"/>
                        <a:lumOff val="40000"/>
                      </a:srgbClr>
                    </a:gs>
                    <a:gs pos="29000">
                      <a:srgbClr val="C0000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sp>
        <p:nvSpPr>
          <p:cNvPr id="48" name="文本占位符 2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1010920" y="887730"/>
            <a:ext cx="9246235" cy="3079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b="1" kern="1200">
                <a:solidFill>
                  <a:srgbClr val="A0021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在这里输入你的标题文字概述，在这里输入你的标题文字概述。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文本框 46"/>
          <p:cNvSpPr txBox="1"/>
          <p:nvPr>
            <p:custDataLst>
              <p:tags r:id="rId1"/>
            </p:custDataLst>
          </p:nvPr>
        </p:nvSpPr>
        <p:spPr>
          <a:xfrm>
            <a:off x="1099820" y="373698"/>
            <a:ext cx="10386695" cy="4305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0" spc="0" baseline="0"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6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50800" dist="50800" dir="2700000" algn="ctr" rotWithShape="0">
                    <a:srgbClr val="C00000">
                      <a:alpha val="12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Medium" panose="00020600040101010101" pitchFamily="18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>
                <a:latin typeface="+mj-ea"/>
                <a:ea typeface="+mj-ea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latin typeface="+mj-ea"/>
                <a:ea typeface="+mj-ea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FFC000">
                        <a:lumMod val="60000"/>
                        <a:lumOff val="40000"/>
                      </a:srgbClr>
                    </a:gs>
                    <a:gs pos="29000">
                      <a:srgbClr val="C0000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sp>
        <p:nvSpPr>
          <p:cNvPr id="48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010920" y="887730"/>
            <a:ext cx="9246235" cy="3079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b="1" kern="1200">
                <a:solidFill>
                  <a:srgbClr val="A0021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5" name="椭圆 4"/>
          <p:cNvSpPr/>
          <p:nvPr>
            <p:custDataLst>
              <p:tags r:id="rId3"/>
            </p:custDataLst>
          </p:nvPr>
        </p:nvSpPr>
        <p:spPr>
          <a:xfrm>
            <a:off x="5118100" y="1691005"/>
            <a:ext cx="1913890" cy="1913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占位符 10" descr="F:/A23-工作/A23-J-DHU/DHU-资料图片/2021秋景图片/导出-松江校区/MK508204.jpgMK508204"/>
          <p:cNvPicPr>
            <a:picLocks noGrp="1" noChangeAspect="1"/>
          </p:cNvPicPr>
          <p:nvPr>
            <p:custDataLst>
              <p:tags r:id="rId4"/>
            </p:custDataLst>
          </p:nvPr>
        </p:nvPicPr>
        <p:blipFill>
          <a:blip r:embed="rId19" cstate="print"/>
          <a:srcRect l="16667" r="16667"/>
          <a:stretch>
            <a:fillRect/>
          </a:stretch>
        </p:blipFill>
        <p:spPr>
          <a:xfrm>
            <a:off x="5198745" y="1771650"/>
            <a:ext cx="1752600" cy="1752600"/>
          </a:xfrm>
          <a:custGeom>
            <a:avLst/>
            <a:gdLst>
              <a:gd name="connsiteX0" fmla="*/ 1076325 w 2152650"/>
              <a:gd name="connsiteY0" fmla="*/ 0 h 2152650"/>
              <a:gd name="connsiteX1" fmla="*/ 2152650 w 2152650"/>
              <a:gd name="connsiteY1" fmla="*/ 1076325 h 2152650"/>
              <a:gd name="connsiteX2" fmla="*/ 1076325 w 2152650"/>
              <a:gd name="connsiteY2" fmla="*/ 2152650 h 2152650"/>
              <a:gd name="connsiteX3" fmla="*/ 0 w 2152650"/>
              <a:gd name="connsiteY3" fmla="*/ 1076325 h 2152650"/>
              <a:gd name="connsiteX4" fmla="*/ 1076325 w 2152650"/>
              <a:gd name="connsiteY4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2650" h="2152650">
                <a:moveTo>
                  <a:pt x="1076325" y="0"/>
                </a:moveTo>
                <a:cubicBezTo>
                  <a:pt x="1670763" y="0"/>
                  <a:pt x="2152650" y="481887"/>
                  <a:pt x="2152650" y="1076325"/>
                </a:cubicBezTo>
                <a:cubicBezTo>
                  <a:pt x="2152650" y="1670763"/>
                  <a:pt x="1670763" y="2152650"/>
                  <a:pt x="1076325" y="2152650"/>
                </a:cubicBezTo>
                <a:cubicBezTo>
                  <a:pt x="481887" y="2152650"/>
                  <a:pt x="0" y="1670763"/>
                  <a:pt x="0" y="1076325"/>
                </a:cubicBezTo>
                <a:cubicBezTo>
                  <a:pt x="0" y="481887"/>
                  <a:pt x="481887" y="0"/>
                  <a:pt x="1076325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8" name="PA-文本框 8"/>
          <p:cNvSpPr txBox="1"/>
          <p:nvPr>
            <p:custDataLst>
              <p:tags r:id="rId5"/>
            </p:custDataLst>
          </p:nvPr>
        </p:nvSpPr>
        <p:spPr>
          <a:xfrm>
            <a:off x="5280660" y="4839335"/>
            <a:ext cx="1586230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在这里输入你的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标题文字概述，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标题文字概述。</a:t>
            </a:r>
          </a:p>
        </p:txBody>
      </p:sp>
      <p:grpSp>
        <p:nvGrpSpPr>
          <p:cNvPr id="9" name="Group 3"/>
          <p:cNvGrpSpPr/>
          <p:nvPr/>
        </p:nvGrpSpPr>
        <p:grpSpPr>
          <a:xfrm>
            <a:off x="5374005" y="3701415"/>
            <a:ext cx="1402080" cy="957580"/>
            <a:chOff x="822961" y="2871538"/>
            <a:chExt cx="1402080" cy="957512"/>
          </a:xfrm>
        </p:grpSpPr>
        <p:sp>
          <p:nvSpPr>
            <p:cNvPr id="10" name="TextBox 31"/>
            <p:cNvSpPr txBox="1"/>
            <p:nvPr>
              <p:custDataLst>
                <p:tags r:id="rId16"/>
              </p:custDataLst>
            </p:nvPr>
          </p:nvSpPr>
          <p:spPr>
            <a:xfrm>
              <a:off x="822961" y="2871538"/>
              <a:ext cx="1402080" cy="386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r>
                <a:rPr sz="1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输入标题文字</a:t>
              </a:r>
            </a:p>
          </p:txBody>
        </p:sp>
        <p:cxnSp>
          <p:nvCxnSpPr>
            <p:cNvPr id="11" name="Straight Connector 40"/>
            <p:cNvCxnSpPr/>
            <p:nvPr>
              <p:custDataLst>
                <p:tags r:id="rId17"/>
              </p:custDataLst>
            </p:nvPr>
          </p:nvCxnSpPr>
          <p:spPr>
            <a:xfrm>
              <a:off x="1504944" y="3467100"/>
              <a:ext cx="0" cy="361950"/>
            </a:xfrm>
            <a:prstGeom prst="line">
              <a:avLst/>
            </a:prstGeom>
            <a:ln w="254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椭圆 45"/>
          <p:cNvSpPr/>
          <p:nvPr>
            <p:custDataLst>
              <p:tags r:id="rId6"/>
            </p:custDataLst>
          </p:nvPr>
        </p:nvSpPr>
        <p:spPr>
          <a:xfrm>
            <a:off x="8472170" y="1691005"/>
            <a:ext cx="1913890" cy="1913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占位符 4" descr="F:/A23-工作/A23-J-DHU/DHU-资料图片/2021秋景图片/导出-松江校区/MK508153.jpgMK508153"/>
          <p:cNvPicPr>
            <a:picLocks noGrp="1" noChangeAspect="1"/>
          </p:cNvPicPr>
          <p:nvPr>
            <p:custDataLst>
              <p:tags r:id="rId7"/>
            </p:custDataLst>
          </p:nvPr>
        </p:nvPicPr>
        <p:blipFill>
          <a:blip r:embed="rId20" cstate="print"/>
          <a:srcRect l="16667" r="16667"/>
          <a:stretch>
            <a:fillRect/>
          </a:stretch>
        </p:blipFill>
        <p:spPr>
          <a:xfrm>
            <a:off x="8552815" y="1771650"/>
            <a:ext cx="1752600" cy="1752600"/>
          </a:xfrm>
          <a:custGeom>
            <a:avLst/>
            <a:gdLst>
              <a:gd name="connsiteX0" fmla="*/ 1076325 w 2152650"/>
              <a:gd name="connsiteY0" fmla="*/ 0 h 2152650"/>
              <a:gd name="connsiteX1" fmla="*/ 2152650 w 2152650"/>
              <a:gd name="connsiteY1" fmla="*/ 1076325 h 2152650"/>
              <a:gd name="connsiteX2" fmla="*/ 1076325 w 2152650"/>
              <a:gd name="connsiteY2" fmla="*/ 2152650 h 2152650"/>
              <a:gd name="connsiteX3" fmla="*/ 0 w 2152650"/>
              <a:gd name="connsiteY3" fmla="*/ 1076325 h 2152650"/>
              <a:gd name="connsiteX4" fmla="*/ 1076325 w 2152650"/>
              <a:gd name="connsiteY4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2650" h="2152650">
                <a:moveTo>
                  <a:pt x="1076325" y="0"/>
                </a:moveTo>
                <a:cubicBezTo>
                  <a:pt x="1670763" y="0"/>
                  <a:pt x="2152650" y="481887"/>
                  <a:pt x="2152650" y="1076325"/>
                </a:cubicBezTo>
                <a:cubicBezTo>
                  <a:pt x="2152650" y="1670763"/>
                  <a:pt x="1670763" y="2152650"/>
                  <a:pt x="1076325" y="2152650"/>
                </a:cubicBezTo>
                <a:cubicBezTo>
                  <a:pt x="481887" y="2152650"/>
                  <a:pt x="0" y="1670763"/>
                  <a:pt x="0" y="1076325"/>
                </a:cubicBezTo>
                <a:cubicBezTo>
                  <a:pt x="0" y="481887"/>
                  <a:pt x="481887" y="0"/>
                  <a:pt x="1076325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3" name="PA-文本框 8"/>
          <p:cNvSpPr txBox="1"/>
          <p:nvPr>
            <p:custDataLst>
              <p:tags r:id="rId8"/>
            </p:custDataLst>
          </p:nvPr>
        </p:nvSpPr>
        <p:spPr>
          <a:xfrm>
            <a:off x="8636000" y="4839335"/>
            <a:ext cx="1586230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在这里输入你的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标题文字概述，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标题文字概述。</a:t>
            </a:r>
          </a:p>
        </p:txBody>
      </p:sp>
      <p:grpSp>
        <p:nvGrpSpPr>
          <p:cNvPr id="14" name="Group 3"/>
          <p:cNvGrpSpPr/>
          <p:nvPr/>
        </p:nvGrpSpPr>
        <p:grpSpPr>
          <a:xfrm>
            <a:off x="8728075" y="3701415"/>
            <a:ext cx="1402080" cy="957580"/>
            <a:chOff x="822961" y="2871538"/>
            <a:chExt cx="1402080" cy="957512"/>
          </a:xfrm>
        </p:grpSpPr>
        <p:sp>
          <p:nvSpPr>
            <p:cNvPr id="15" name="TextBox 31"/>
            <p:cNvSpPr txBox="1"/>
            <p:nvPr>
              <p:custDataLst>
                <p:tags r:id="rId14"/>
              </p:custDataLst>
            </p:nvPr>
          </p:nvSpPr>
          <p:spPr>
            <a:xfrm>
              <a:off x="822961" y="2871538"/>
              <a:ext cx="1402080" cy="386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r>
                <a:rPr sz="1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输入标题文字</a:t>
              </a:r>
            </a:p>
          </p:txBody>
        </p:sp>
        <p:cxnSp>
          <p:nvCxnSpPr>
            <p:cNvPr id="16" name="Straight Connector 40"/>
            <p:cNvCxnSpPr/>
            <p:nvPr>
              <p:custDataLst>
                <p:tags r:id="rId15"/>
              </p:custDataLst>
            </p:nvPr>
          </p:nvCxnSpPr>
          <p:spPr>
            <a:xfrm>
              <a:off x="1504944" y="3467100"/>
              <a:ext cx="0" cy="361950"/>
            </a:xfrm>
            <a:prstGeom prst="line">
              <a:avLst/>
            </a:prstGeom>
            <a:ln w="254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椭圆 16"/>
          <p:cNvSpPr/>
          <p:nvPr>
            <p:custDataLst>
              <p:tags r:id="rId9"/>
            </p:custDataLst>
          </p:nvPr>
        </p:nvSpPr>
        <p:spPr>
          <a:xfrm>
            <a:off x="1764030" y="1691005"/>
            <a:ext cx="1913890" cy="191389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PA-文本框 8"/>
          <p:cNvSpPr txBox="1"/>
          <p:nvPr>
            <p:custDataLst>
              <p:tags r:id="rId10"/>
            </p:custDataLst>
          </p:nvPr>
        </p:nvSpPr>
        <p:spPr>
          <a:xfrm>
            <a:off x="1927860" y="4839335"/>
            <a:ext cx="1586230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在这里输入你的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标题文字概述，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标题文字概述。</a:t>
            </a:r>
          </a:p>
        </p:txBody>
      </p:sp>
      <p:grpSp>
        <p:nvGrpSpPr>
          <p:cNvPr id="19" name="Group 3"/>
          <p:cNvGrpSpPr/>
          <p:nvPr/>
        </p:nvGrpSpPr>
        <p:grpSpPr>
          <a:xfrm>
            <a:off x="2019935" y="3701415"/>
            <a:ext cx="1402080" cy="957580"/>
            <a:chOff x="822961" y="2871538"/>
            <a:chExt cx="1402080" cy="957512"/>
          </a:xfrm>
        </p:grpSpPr>
        <p:sp>
          <p:nvSpPr>
            <p:cNvPr id="20" name="TextBox 31"/>
            <p:cNvSpPr txBox="1"/>
            <p:nvPr>
              <p:custDataLst>
                <p:tags r:id="rId12"/>
              </p:custDataLst>
            </p:nvPr>
          </p:nvSpPr>
          <p:spPr>
            <a:xfrm>
              <a:off x="822961" y="2871538"/>
              <a:ext cx="1402080" cy="386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sz="1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输入标题文字</a:t>
              </a:r>
              <a:endParaRPr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21" name="Straight Connector 40"/>
            <p:cNvCxnSpPr/>
            <p:nvPr>
              <p:custDataLst>
                <p:tags r:id="rId13"/>
              </p:custDataLst>
            </p:nvPr>
          </p:nvCxnSpPr>
          <p:spPr>
            <a:xfrm>
              <a:off x="1504944" y="3467100"/>
              <a:ext cx="0" cy="361950"/>
            </a:xfrm>
            <a:prstGeom prst="line">
              <a:avLst/>
            </a:prstGeom>
            <a:ln w="254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图片占位符 4" descr="F:/A23-工作/A23-J-DHU/DHU-资料图片/2021秋景图片/导出-松江校区/MK508153.jpgMK508153"/>
          <p:cNvPicPr>
            <a:picLocks noGrp="1" noChangeAspect="1"/>
          </p:cNvPicPr>
          <p:nvPr>
            <p:custDataLst>
              <p:tags r:id="rId11"/>
            </p:custDataLst>
          </p:nvPr>
        </p:nvPicPr>
        <p:blipFill>
          <a:blip r:embed="rId20" cstate="print"/>
          <a:srcRect l="16667" r="16667"/>
          <a:stretch>
            <a:fillRect/>
          </a:stretch>
        </p:blipFill>
        <p:spPr>
          <a:xfrm>
            <a:off x="1844675" y="1771650"/>
            <a:ext cx="1752600" cy="1752600"/>
          </a:xfrm>
          <a:custGeom>
            <a:avLst/>
            <a:gdLst>
              <a:gd name="connsiteX0" fmla="*/ 1076325 w 2152650"/>
              <a:gd name="connsiteY0" fmla="*/ 0 h 2152650"/>
              <a:gd name="connsiteX1" fmla="*/ 2152650 w 2152650"/>
              <a:gd name="connsiteY1" fmla="*/ 1076325 h 2152650"/>
              <a:gd name="connsiteX2" fmla="*/ 1076325 w 2152650"/>
              <a:gd name="connsiteY2" fmla="*/ 2152650 h 2152650"/>
              <a:gd name="connsiteX3" fmla="*/ 0 w 2152650"/>
              <a:gd name="connsiteY3" fmla="*/ 1076325 h 2152650"/>
              <a:gd name="connsiteX4" fmla="*/ 1076325 w 2152650"/>
              <a:gd name="connsiteY4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2650" h="2152650">
                <a:moveTo>
                  <a:pt x="1076325" y="0"/>
                </a:moveTo>
                <a:cubicBezTo>
                  <a:pt x="1670763" y="0"/>
                  <a:pt x="2152650" y="481887"/>
                  <a:pt x="2152650" y="1076325"/>
                </a:cubicBezTo>
                <a:cubicBezTo>
                  <a:pt x="2152650" y="1670763"/>
                  <a:pt x="1670763" y="2152650"/>
                  <a:pt x="1076325" y="2152650"/>
                </a:cubicBezTo>
                <a:cubicBezTo>
                  <a:pt x="481887" y="2152650"/>
                  <a:pt x="0" y="1670763"/>
                  <a:pt x="0" y="1076325"/>
                </a:cubicBezTo>
                <a:cubicBezTo>
                  <a:pt x="0" y="481887"/>
                  <a:pt x="481887" y="0"/>
                  <a:pt x="1076325" y="0"/>
                </a:cubicBezTo>
                <a:close/>
              </a:path>
            </a:pathLst>
          </a:cu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占位符 1" descr="F:/A23-工作/A23-J-DHU/DHU-资料图片/2023景色/春/松江/MK505303.jpgMK505303"/>
          <p:cNvPicPr>
            <a:picLocks noGrp="1" noChangeAspect="1"/>
          </p:cNvPicPr>
          <p:nvPr/>
        </p:nvPicPr>
        <p:blipFill rotWithShape="1">
          <a:blip r:embed="rId22" cstate="print"/>
          <a:srcRect l="6" t="57144" r="-6" b="8542"/>
          <a:stretch>
            <a:fillRect/>
          </a:stretch>
        </p:blipFill>
        <p:spPr>
          <a:xfrm>
            <a:off x="1100455" y="3905250"/>
            <a:ext cx="9991090" cy="2286000"/>
          </a:xfrm>
          <a:prstGeom prst="rect">
            <a:avLst/>
          </a:prstGeom>
        </p:spPr>
      </p:pic>
      <p:pic>
        <p:nvPicPr>
          <p:cNvPr id="2" name="图片占位符 1" descr="F:/A23-工作/A23-J-DHU/DHU-资料图片/2023景色/春/松江/MK505303.jpgMK505303"/>
          <p:cNvPicPr>
            <a:picLocks noGrp="1" noChangeAspect="1"/>
          </p:cNvPicPr>
          <p:nvPr>
            <p:ph type="pic" sz="quarter" idx="10"/>
            <p:custDataLst>
              <p:tags r:id="rId1"/>
            </p:custDataLst>
          </p:nvPr>
        </p:nvPicPr>
        <p:blipFill rotWithShape="1">
          <a:blip r:embed="rId22" cstate="print"/>
          <a:srcRect l="6" t="57144" r="-6" b="8542"/>
          <a:stretch>
            <a:fillRect/>
          </a:stretch>
        </p:blipFill>
        <p:spPr>
          <a:xfrm>
            <a:off x="1100455" y="3905250"/>
            <a:ext cx="9991090" cy="2286000"/>
          </a:xfrm>
        </p:spPr>
      </p:pic>
      <p:sp>
        <p:nvSpPr>
          <p:cNvPr id="22" name="Rectangle 21"/>
          <p:cNvSpPr/>
          <p:nvPr>
            <p:custDataLst>
              <p:tags r:id="rId2"/>
            </p:custDataLst>
          </p:nvPr>
        </p:nvSpPr>
        <p:spPr>
          <a:xfrm>
            <a:off x="1100455" y="3905250"/>
            <a:ext cx="9991090" cy="2286000"/>
          </a:xfrm>
          <a:prstGeom prst="rect">
            <a:avLst/>
          </a:prstGeom>
          <a:gradFill flip="none" rotWithShape="1">
            <a:gsLst>
              <a:gs pos="0">
                <a:srgbClr val="00062B">
                  <a:alpha val="0"/>
                </a:srgbClr>
              </a:gs>
              <a:gs pos="68150">
                <a:srgbClr val="00062B">
                  <a:alpha val="70000"/>
                </a:srgbClr>
              </a:gs>
              <a:gs pos="100000">
                <a:srgbClr val="00062B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grpSp>
        <p:nvGrpSpPr>
          <p:cNvPr id="41" name="Group 22"/>
          <p:cNvGrpSpPr/>
          <p:nvPr/>
        </p:nvGrpSpPr>
        <p:grpSpPr>
          <a:xfrm>
            <a:off x="3675965" y="1846693"/>
            <a:ext cx="1889125" cy="849753"/>
            <a:chOff x="2311177" y="5754619"/>
            <a:chExt cx="2362207" cy="1359605"/>
          </a:xfrm>
        </p:grpSpPr>
        <p:sp>
          <p:nvSpPr>
            <p:cNvPr id="42" name="Rectangle 23"/>
            <p:cNvSpPr txBox="1"/>
            <p:nvPr>
              <p:custDataLst>
                <p:tags r:id="rId19"/>
              </p:custDataLst>
            </p:nvPr>
          </p:nvSpPr>
          <p:spPr>
            <a:xfrm>
              <a:off x="2311177" y="5754619"/>
              <a:ext cx="2297085" cy="470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1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关键词</a:t>
              </a:r>
            </a:p>
          </p:txBody>
        </p:sp>
        <p:sp>
          <p:nvSpPr>
            <p:cNvPr id="43" name="Rectangle 24"/>
            <p:cNvSpPr/>
            <p:nvPr>
              <p:custDataLst>
                <p:tags r:id="rId20"/>
              </p:custDataLst>
            </p:nvPr>
          </p:nvSpPr>
          <p:spPr>
            <a:xfrm>
              <a:off x="2311177" y="6316467"/>
              <a:ext cx="2362207" cy="797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在这里输入你的标题文字概述，并选择只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需要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保留文字。</a:t>
              </a:r>
              <a:endParaRPr lang="id-ID" sz="11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</p:grpSp>
      <p:sp>
        <p:nvSpPr>
          <p:cNvPr id="47" name="文本框 46"/>
          <p:cNvSpPr txBox="1"/>
          <p:nvPr>
            <p:custDataLst>
              <p:tags r:id="rId3"/>
            </p:custDataLst>
          </p:nvPr>
        </p:nvSpPr>
        <p:spPr>
          <a:xfrm>
            <a:off x="1099820" y="373698"/>
            <a:ext cx="10386695" cy="4305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0" spc="0" baseline="0"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6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50800" dist="50800" dir="2700000" algn="ctr" rotWithShape="0">
                    <a:srgbClr val="C00000">
                      <a:alpha val="12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Medium" panose="00020600040101010101" pitchFamily="18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>
                <a:latin typeface="+mj-ea"/>
                <a:ea typeface="+mj-ea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latin typeface="+mj-ea"/>
                <a:ea typeface="+mj-ea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FFC000">
                        <a:lumMod val="60000"/>
                        <a:lumOff val="40000"/>
                      </a:srgbClr>
                    </a:gs>
                    <a:gs pos="29000">
                      <a:srgbClr val="C0000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sp>
        <p:nvSpPr>
          <p:cNvPr id="48" name="文本占位符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010920" y="887730"/>
            <a:ext cx="9246235" cy="3079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b="1" kern="1200">
                <a:solidFill>
                  <a:srgbClr val="A0021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3" name="Isosceles Triangle 16"/>
          <p:cNvSpPr/>
          <p:nvPr>
            <p:custDataLst>
              <p:tags r:id="rId5"/>
            </p:custDataLst>
          </p:nvPr>
        </p:nvSpPr>
        <p:spPr>
          <a:xfrm>
            <a:off x="4465336" y="3638550"/>
            <a:ext cx="309372" cy="266700"/>
          </a:xfrm>
          <a:prstGeom prst="triangle">
            <a:avLst/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017855" y="1844788"/>
            <a:ext cx="1880235" cy="849753"/>
            <a:chOff x="2311177" y="5754619"/>
            <a:chExt cx="2351091" cy="1359605"/>
          </a:xfrm>
        </p:grpSpPr>
        <p:sp>
          <p:nvSpPr>
            <p:cNvPr id="24" name="Rectangle 23"/>
            <p:cNvSpPr txBox="1"/>
            <p:nvPr>
              <p:custDataLst>
                <p:tags r:id="rId17"/>
              </p:custDataLst>
            </p:nvPr>
          </p:nvSpPr>
          <p:spPr>
            <a:xfrm>
              <a:off x="2311177" y="5754619"/>
              <a:ext cx="2297085" cy="470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1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关键词</a:t>
              </a:r>
            </a:p>
          </p:txBody>
        </p:sp>
        <p:sp>
          <p:nvSpPr>
            <p:cNvPr id="25" name="Rectangle 24"/>
            <p:cNvSpPr/>
            <p:nvPr>
              <p:custDataLst>
                <p:tags r:id="rId18"/>
              </p:custDataLst>
            </p:nvPr>
          </p:nvSpPr>
          <p:spPr>
            <a:xfrm>
              <a:off x="2311177" y="6316467"/>
              <a:ext cx="2351091" cy="797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在这里输入你的标题文字概述，并选择只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需要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保留文字。</a:t>
              </a:r>
              <a:endParaRPr lang="id-ID" sz="11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</p:grpSp>
      <p:sp>
        <p:nvSpPr>
          <p:cNvPr id="4" name="Oval 2"/>
          <p:cNvSpPr/>
          <p:nvPr>
            <p:custDataLst>
              <p:tags r:id="rId6"/>
            </p:custDataLst>
          </p:nvPr>
        </p:nvSpPr>
        <p:spPr>
          <a:xfrm>
            <a:off x="1823641" y="3220989"/>
            <a:ext cx="209550" cy="209550"/>
          </a:xfrm>
          <a:prstGeom prst="ellipse">
            <a:avLst/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Straight Connector 4"/>
          <p:cNvCxnSpPr>
            <a:endCxn id="35" idx="6"/>
          </p:cNvCxnSpPr>
          <p:nvPr>
            <p:custDataLst>
              <p:tags r:id="rId7"/>
            </p:custDataLst>
          </p:nvPr>
        </p:nvCxnSpPr>
        <p:spPr>
          <a:xfrm>
            <a:off x="1882696" y="3325764"/>
            <a:ext cx="8529955" cy="0"/>
          </a:xfrm>
          <a:prstGeom prst="line">
            <a:avLst/>
          </a:prstGeom>
          <a:ln>
            <a:solidFill>
              <a:srgbClr val="F4B1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5"/>
          <p:cNvSpPr/>
          <p:nvPr>
            <p:custDataLst>
              <p:tags r:id="rId8"/>
            </p:custDataLst>
          </p:nvPr>
        </p:nvSpPr>
        <p:spPr>
          <a:xfrm>
            <a:off x="10203259" y="3220989"/>
            <a:ext cx="209550" cy="209550"/>
          </a:xfrm>
          <a:prstGeom prst="ellipse">
            <a:avLst/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6" name="Oval 6"/>
          <p:cNvSpPr/>
          <p:nvPr>
            <p:custDataLst>
              <p:tags r:id="rId9"/>
            </p:custDataLst>
          </p:nvPr>
        </p:nvSpPr>
        <p:spPr>
          <a:xfrm>
            <a:off x="7467203" y="3220989"/>
            <a:ext cx="209550" cy="209550"/>
          </a:xfrm>
          <a:prstGeom prst="ellipse">
            <a:avLst/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7" name="Oval 34"/>
          <p:cNvSpPr/>
          <p:nvPr>
            <p:custDataLst>
              <p:tags r:id="rId10"/>
            </p:custDataLst>
          </p:nvPr>
        </p:nvSpPr>
        <p:spPr>
          <a:xfrm>
            <a:off x="4450843" y="3158680"/>
            <a:ext cx="334168" cy="334168"/>
          </a:xfrm>
          <a:prstGeom prst="ellipse">
            <a:avLst/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8" name="Oval 7"/>
          <p:cNvSpPr/>
          <p:nvPr>
            <p:custDataLst>
              <p:tags r:id="rId11"/>
            </p:custDataLst>
          </p:nvPr>
        </p:nvSpPr>
        <p:spPr>
          <a:xfrm>
            <a:off x="4513152" y="3220989"/>
            <a:ext cx="209550" cy="20955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Group 22"/>
          <p:cNvGrpSpPr/>
          <p:nvPr/>
        </p:nvGrpSpPr>
        <p:grpSpPr>
          <a:xfrm>
            <a:off x="6616015" y="1844788"/>
            <a:ext cx="1889125" cy="849753"/>
            <a:chOff x="2311177" y="5754619"/>
            <a:chExt cx="2362207" cy="1359605"/>
          </a:xfrm>
        </p:grpSpPr>
        <p:sp>
          <p:nvSpPr>
            <p:cNvPr id="45" name="Rectangle 23"/>
            <p:cNvSpPr txBox="1"/>
            <p:nvPr>
              <p:custDataLst>
                <p:tags r:id="rId15"/>
              </p:custDataLst>
            </p:nvPr>
          </p:nvSpPr>
          <p:spPr>
            <a:xfrm>
              <a:off x="2311177" y="5754619"/>
              <a:ext cx="2297085" cy="470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1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关键词</a:t>
              </a:r>
            </a:p>
          </p:txBody>
        </p:sp>
        <p:sp>
          <p:nvSpPr>
            <p:cNvPr id="49" name="Rectangle 24"/>
            <p:cNvSpPr/>
            <p:nvPr>
              <p:custDataLst>
                <p:tags r:id="rId16"/>
              </p:custDataLst>
            </p:nvPr>
          </p:nvSpPr>
          <p:spPr>
            <a:xfrm>
              <a:off x="2311177" y="6316467"/>
              <a:ext cx="2362207" cy="797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在这里输入你的标题文字概述，并选择只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需要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保留文字。</a:t>
              </a:r>
              <a:endParaRPr lang="id-ID" sz="11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</p:grpSp>
      <p:grpSp>
        <p:nvGrpSpPr>
          <p:cNvPr id="51" name="Group 22"/>
          <p:cNvGrpSpPr/>
          <p:nvPr/>
        </p:nvGrpSpPr>
        <p:grpSpPr>
          <a:xfrm>
            <a:off x="9345880" y="1844788"/>
            <a:ext cx="1889125" cy="849753"/>
            <a:chOff x="2311177" y="5754619"/>
            <a:chExt cx="2362207" cy="1359605"/>
          </a:xfrm>
        </p:grpSpPr>
        <p:sp>
          <p:nvSpPr>
            <p:cNvPr id="52" name="Rectangle 23"/>
            <p:cNvSpPr txBox="1"/>
            <p:nvPr>
              <p:custDataLst>
                <p:tags r:id="rId13"/>
              </p:custDataLst>
            </p:nvPr>
          </p:nvSpPr>
          <p:spPr>
            <a:xfrm>
              <a:off x="2311177" y="5754619"/>
              <a:ext cx="2297085" cy="470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r>
                <a:rPr lang="zh-CN" altLang="en-US" sz="11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关键词</a:t>
              </a:r>
            </a:p>
          </p:txBody>
        </p:sp>
        <p:sp>
          <p:nvSpPr>
            <p:cNvPr id="53" name="Rectangle 24"/>
            <p:cNvSpPr/>
            <p:nvPr>
              <p:custDataLst>
                <p:tags r:id="rId14"/>
              </p:custDataLst>
            </p:nvPr>
          </p:nvSpPr>
          <p:spPr>
            <a:xfrm>
              <a:off x="2311177" y="6316467"/>
              <a:ext cx="2362207" cy="7977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在这里输入你的标题文字概述，并选择只</a:t>
              </a:r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需要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保留文字。</a:t>
              </a:r>
              <a:endParaRPr lang="id-ID" sz="11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</p:grpSp>
      <p:sp>
        <p:nvSpPr>
          <p:cNvPr id="54" name="PA-文本框 8"/>
          <p:cNvSpPr txBox="1"/>
          <p:nvPr>
            <p:custDataLst>
              <p:tags r:id="rId12"/>
            </p:custDataLst>
          </p:nvPr>
        </p:nvSpPr>
        <p:spPr>
          <a:xfrm>
            <a:off x="1563370" y="4051300"/>
            <a:ext cx="9159240" cy="197929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您的内容打在这里，或者通过复制您的文本后，在此框中选择粘贴，并选择只保留文字。在这里输入你的标题文字概述，您的内容打在这里，或者通过复制您的文本后，在此框中选择粘贴，并选择只保留文字。</a:t>
            </a:r>
          </a:p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在这里输入你的标题文字概述，您的内容打在这里，或者通过复制您的文本后，在此框中选择粘贴，并选择只保留文字。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3" grpId="0" bldLvl="0" animBg="1"/>
      <p:bldP spid="38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728980"/>
            <a:ext cx="12192000" cy="3810000"/>
            <a:chOff x="0" y="1148"/>
            <a:chExt cx="19200" cy="6000"/>
          </a:xfrm>
        </p:grpSpPr>
        <p:pic>
          <p:nvPicPr>
            <p:cNvPr id="6" name="图片 5" descr="图片包含 红色, 笔记本, 游戏机, 电脑&#10;&#10;描述已自动生成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 rotWithShape="1">
            <a:blip r:embed="rId9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10707" r="28831" b="662"/>
            <a:stretch>
              <a:fillRect/>
            </a:stretch>
          </p:blipFill>
          <p:spPr>
            <a:xfrm>
              <a:off x="0" y="1736"/>
              <a:ext cx="19200" cy="5412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>
              <p:custDataLst>
                <p:tags r:id="rId6"/>
              </p:custDataLst>
            </p:nvPr>
          </p:nvSpPr>
          <p:spPr>
            <a:xfrm>
              <a:off x="14922" y="1148"/>
              <a:ext cx="2934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400" i="1" dirty="0">
                  <a:solidFill>
                    <a:srgbClr val="C41010"/>
                  </a:solidFill>
                </a:rPr>
                <a:t>崇德博学 砺志尚实</a:t>
              </a:r>
            </a:p>
          </p:txBody>
        </p:sp>
        <p:sp>
          <p:nvSpPr>
            <p:cNvPr id="9" name="任意多边形 8"/>
            <p:cNvSpPr/>
            <p:nvPr>
              <p:custDataLst>
                <p:tags r:id="rId7"/>
              </p:custDataLst>
            </p:nvPr>
          </p:nvSpPr>
          <p:spPr>
            <a:xfrm>
              <a:off x="14713" y="1631"/>
              <a:ext cx="4487" cy="113"/>
            </a:xfrm>
            <a:custGeom>
              <a:avLst/>
              <a:gdLst>
                <a:gd name="connsiteX0" fmla="*/ 250 w 4487"/>
                <a:gd name="connsiteY0" fmla="*/ 10 h 113"/>
                <a:gd name="connsiteX1" fmla="*/ 4487 w 4487"/>
                <a:gd name="connsiteY1" fmla="*/ 0 h 113"/>
                <a:gd name="connsiteX2" fmla="*/ 4487 w 4487"/>
                <a:gd name="connsiteY2" fmla="*/ 113 h 113"/>
                <a:gd name="connsiteX3" fmla="*/ 0 w 4487"/>
                <a:gd name="connsiteY3" fmla="*/ 113 h 113"/>
                <a:gd name="connsiteX4" fmla="*/ 250 w 4487"/>
                <a:gd name="connsiteY4" fmla="*/ 10 h 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7" h="113">
                  <a:moveTo>
                    <a:pt x="250" y="10"/>
                  </a:moveTo>
                  <a:lnTo>
                    <a:pt x="4487" y="0"/>
                  </a:lnTo>
                  <a:lnTo>
                    <a:pt x="4487" y="113"/>
                  </a:lnTo>
                  <a:lnTo>
                    <a:pt x="0" y="113"/>
                  </a:lnTo>
                  <a:lnTo>
                    <a:pt x="250" y="10"/>
                  </a:lnTo>
                  <a:close/>
                </a:path>
              </a:pathLst>
            </a:custGeom>
            <a:solidFill>
              <a:srgbClr val="C4101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: 圆角 10"/>
          <p:cNvSpPr/>
          <p:nvPr>
            <p:custDataLst>
              <p:tags r:id="rId1"/>
            </p:custDataLst>
          </p:nvPr>
        </p:nvSpPr>
        <p:spPr>
          <a:xfrm>
            <a:off x="1394230" y="1490787"/>
            <a:ext cx="1725504" cy="546008"/>
          </a:xfrm>
          <a:prstGeom prst="roundRect">
            <a:avLst>
              <a:gd name="adj" fmla="val 50000"/>
            </a:avLst>
          </a:prstGeom>
          <a:blipFill dpi="0" rotWithShape="1">
            <a:blip r:embed="rId10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schemeClr val="tx1">
                <a:lumMod val="75000"/>
                <a:lumOff val="25000"/>
                <a:alpha val="17000"/>
              </a:scheme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 flipH="1">
            <a:off x="1651688" y="1563736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2000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</a:p>
        </p:txBody>
      </p: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 flipH="1">
            <a:off x="1279930" y="2140634"/>
            <a:ext cx="81868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800" spc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输入主标题</a:t>
            </a:r>
          </a:p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添加输入主标题</a:t>
            </a:r>
            <a:r>
              <a:rPr lang="zh-CN" altLang="en-US" sz="4800" b="1" dirty="0">
                <a:effectLst>
                  <a:outerShdw blurRad="50800" dist="38100" dir="2700000" sx="101000" sy="101000" algn="tl" rotWithShape="0">
                    <a:prstClr val="black">
                      <a:alpha val="1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详细文字信息</a:t>
            </a:r>
          </a:p>
        </p:txBody>
      </p:sp>
      <p:sp>
        <p:nvSpPr>
          <p:cNvPr id="13" name="文本占位符 2"/>
          <p:cNvSpPr txBox="1">
            <a:spLocks noGrp="1"/>
          </p:cNvSpPr>
          <p:nvPr>
            <p:custDataLst>
              <p:tags r:id="rId4"/>
            </p:custDataLst>
          </p:nvPr>
        </p:nvSpPr>
        <p:spPr>
          <a:xfrm>
            <a:off x="1279525" y="4581652"/>
            <a:ext cx="9573895" cy="680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0">
            <a:noAutofit/>
          </a:bodyPr>
          <a:lstStyle/>
          <a:p>
            <a:pPr lvl="0" algn="just">
              <a:lnSpc>
                <a:spcPct val="150000"/>
              </a:lnSpc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在这里输入你的文本阐述与关键词标题相关的具体内容，若字数太多酌情删减文案。在这里输入你的文本阐述与关键词标题相关的具体内容，若字数太多酌情删减文案。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文本框 46"/>
          <p:cNvSpPr txBox="1"/>
          <p:nvPr>
            <p:custDataLst>
              <p:tags r:id="rId1"/>
            </p:custDataLst>
          </p:nvPr>
        </p:nvSpPr>
        <p:spPr>
          <a:xfrm>
            <a:off x="1099820" y="373698"/>
            <a:ext cx="10386695" cy="4305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0" spc="0" baseline="0"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6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50800" dist="50800" dir="2700000" algn="ctr" rotWithShape="0">
                    <a:srgbClr val="C00000">
                      <a:alpha val="12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Medium" panose="00020600040101010101" pitchFamily="18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>
                <a:latin typeface="+mj-ea"/>
                <a:ea typeface="+mj-ea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latin typeface="+mj-ea"/>
                <a:ea typeface="+mj-ea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FFC000">
                        <a:lumMod val="60000"/>
                        <a:lumOff val="40000"/>
                      </a:srgbClr>
                    </a:gs>
                    <a:gs pos="29000">
                      <a:srgbClr val="C0000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sp>
        <p:nvSpPr>
          <p:cNvPr id="48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010920" y="887730"/>
            <a:ext cx="9246235" cy="3079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b="1" kern="1200">
                <a:solidFill>
                  <a:srgbClr val="A0021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在这里输入你的标题文字概述，在这里输入你的标题文字概述。</a:t>
            </a:r>
          </a:p>
        </p:txBody>
      </p:sp>
      <p:grpSp>
        <p:nvGrpSpPr>
          <p:cNvPr id="5" name="Group 2"/>
          <p:cNvGrpSpPr/>
          <p:nvPr/>
        </p:nvGrpSpPr>
        <p:grpSpPr>
          <a:xfrm>
            <a:off x="3820218" y="1689451"/>
            <a:ext cx="4551566" cy="4361770"/>
            <a:chOff x="3791743" y="1362956"/>
            <a:chExt cx="4711717" cy="4515244"/>
          </a:xfrm>
        </p:grpSpPr>
        <p:grpSp>
          <p:nvGrpSpPr>
            <p:cNvPr id="7" name="Group 5"/>
            <p:cNvGrpSpPr/>
            <p:nvPr/>
          </p:nvGrpSpPr>
          <p:grpSpPr>
            <a:xfrm>
              <a:off x="3791743" y="1628800"/>
              <a:ext cx="4711717" cy="3927916"/>
              <a:chOff x="3713177" y="1523944"/>
              <a:chExt cx="3555152" cy="3927916"/>
            </a:xfrm>
          </p:grpSpPr>
          <p:sp>
            <p:nvSpPr>
              <p:cNvPr id="14" name="Arrow: U-Turn 71"/>
              <p:cNvSpPr/>
              <p:nvPr>
                <p:custDataLst>
                  <p:tags r:id="rId19"/>
                </p:custDataLst>
              </p:nvPr>
            </p:nvSpPr>
            <p:spPr bwMode="auto">
              <a:xfrm rot="16200000" flipV="1">
                <a:off x="5826854" y="1135189"/>
                <a:ext cx="1052720" cy="1830230"/>
              </a:xfrm>
              <a:prstGeom prst="uturnArrow">
                <a:avLst>
                  <a:gd name="adj1" fmla="val 4743"/>
                  <a:gd name="adj2" fmla="val 6771"/>
                  <a:gd name="adj3" fmla="val 10101"/>
                  <a:gd name="adj4" fmla="val 49922"/>
                  <a:gd name="adj5" fmla="val 100000"/>
                </a:avLst>
              </a:prstGeom>
              <a:solidFill>
                <a:schemeClr val="bg1"/>
              </a:solidFill>
              <a:ln w="12700" cmpd="sng">
                <a:solidFill>
                  <a:srgbClr val="F4B183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>
                  <a:lnSpc>
                    <a:spcPct val="120000"/>
                  </a:lnSpc>
                  <a:buClrTx/>
                  <a:buSzTx/>
                  <a:buFontTx/>
                </a:pPr>
                <a:endParaRPr lang="id-ID" dirty="0">
                  <a:solidFill>
                    <a:srgbClr val="EED08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15" name="Arrow: U-Turn 73"/>
              <p:cNvSpPr/>
              <p:nvPr>
                <p:custDataLst>
                  <p:tags r:id="rId20"/>
                </p:custDataLst>
              </p:nvPr>
            </p:nvSpPr>
            <p:spPr bwMode="auto">
              <a:xfrm rot="5400000" flipH="1" flipV="1">
                <a:off x="4102959" y="2094264"/>
                <a:ext cx="1052720" cy="1830230"/>
              </a:xfrm>
              <a:prstGeom prst="uturnArrow">
                <a:avLst>
                  <a:gd name="adj1" fmla="val 4743"/>
                  <a:gd name="adj2" fmla="val 6771"/>
                  <a:gd name="adj3" fmla="val 10101"/>
                  <a:gd name="adj4" fmla="val 49922"/>
                  <a:gd name="adj5" fmla="val 100000"/>
                </a:avLst>
              </a:prstGeom>
              <a:solidFill>
                <a:schemeClr val="bg1"/>
              </a:solidFill>
              <a:ln w="12700" cmpd="sng">
                <a:solidFill>
                  <a:srgbClr val="F4B183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>
                  <a:lnSpc>
                    <a:spcPct val="120000"/>
                  </a:lnSpc>
                  <a:buClrTx/>
                  <a:buSzTx/>
                  <a:buFontTx/>
                </a:pPr>
                <a:endParaRPr lang="id-ID" dirty="0">
                  <a:solidFill>
                    <a:srgbClr val="EED08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16" name="Arrow: U-Turn 77"/>
              <p:cNvSpPr/>
              <p:nvPr>
                <p:custDataLst>
                  <p:tags r:id="rId21"/>
                </p:custDataLst>
              </p:nvPr>
            </p:nvSpPr>
            <p:spPr bwMode="auto">
              <a:xfrm rot="16200000" flipV="1">
                <a:off x="5826854" y="3053347"/>
                <a:ext cx="1052720" cy="1830230"/>
              </a:xfrm>
              <a:prstGeom prst="uturnArrow">
                <a:avLst>
                  <a:gd name="adj1" fmla="val 4743"/>
                  <a:gd name="adj2" fmla="val 6771"/>
                  <a:gd name="adj3" fmla="val 10101"/>
                  <a:gd name="adj4" fmla="val 49922"/>
                  <a:gd name="adj5" fmla="val 100000"/>
                </a:avLst>
              </a:prstGeom>
              <a:solidFill>
                <a:schemeClr val="bg1"/>
              </a:solidFill>
              <a:ln w="12700" cmpd="sng">
                <a:solidFill>
                  <a:srgbClr val="F4B183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>
                  <a:lnSpc>
                    <a:spcPct val="120000"/>
                  </a:lnSpc>
                  <a:buClrTx/>
                  <a:buSzTx/>
                  <a:buFontTx/>
                </a:pPr>
                <a:endParaRPr lang="id-ID" dirty="0">
                  <a:solidFill>
                    <a:srgbClr val="EED08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endParaRPr>
              </a:p>
            </p:txBody>
          </p:sp>
          <p:sp>
            <p:nvSpPr>
              <p:cNvPr id="17" name="Arrow: U-Turn 81"/>
              <p:cNvSpPr/>
              <p:nvPr>
                <p:custDataLst>
                  <p:tags r:id="rId22"/>
                </p:custDataLst>
              </p:nvPr>
            </p:nvSpPr>
            <p:spPr bwMode="auto">
              <a:xfrm rot="5400000" flipH="1" flipV="1">
                <a:off x="4101932" y="4010385"/>
                <a:ext cx="1052720" cy="1830230"/>
              </a:xfrm>
              <a:prstGeom prst="uturnArrow">
                <a:avLst>
                  <a:gd name="adj1" fmla="val 4743"/>
                  <a:gd name="adj2" fmla="val 6771"/>
                  <a:gd name="adj3" fmla="val 10101"/>
                  <a:gd name="adj4" fmla="val 49922"/>
                  <a:gd name="adj5" fmla="val 100000"/>
                </a:avLst>
              </a:prstGeom>
              <a:solidFill>
                <a:schemeClr val="bg1"/>
              </a:solidFill>
              <a:ln w="12700" cmpd="sng">
                <a:solidFill>
                  <a:srgbClr val="F4B183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>
                  <a:lnSpc>
                    <a:spcPct val="120000"/>
                  </a:lnSpc>
                  <a:buClrTx/>
                  <a:buSzTx/>
                  <a:buFontTx/>
                </a:pPr>
                <a:endParaRPr lang="id-ID" dirty="0">
                  <a:solidFill>
                    <a:srgbClr val="EED08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endParaRPr>
              </a:p>
            </p:txBody>
          </p:sp>
        </p:grpSp>
        <p:sp>
          <p:nvSpPr>
            <p:cNvPr id="11" name="Oval 84"/>
            <p:cNvSpPr/>
            <p:nvPr>
              <p:custDataLst>
                <p:tags r:id="rId15"/>
              </p:custDataLst>
            </p:nvPr>
          </p:nvSpPr>
          <p:spPr bwMode="auto">
            <a:xfrm>
              <a:off x="5289664" y="1362956"/>
              <a:ext cx="687102" cy="687102"/>
            </a:xfrm>
            <a:prstGeom prst="ellipse">
              <a:avLst/>
            </a:prstGeom>
            <a:solidFill>
              <a:schemeClr val="bg1"/>
            </a:solidFill>
            <a:ln w="12700" cmpd="sng">
              <a:solidFill>
                <a:srgbClr val="F4B18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endParaRPr lang="id-ID" dirty="0">
                <a:solidFill>
                  <a:srgbClr val="EED0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13" name="Freeform: Shape 85"/>
            <p:cNvSpPr/>
            <p:nvPr>
              <p:custDataLst>
                <p:tags r:id="rId16"/>
              </p:custDataLst>
            </p:nvPr>
          </p:nvSpPr>
          <p:spPr bwMode="auto">
            <a:xfrm>
              <a:off x="5431959" y="1503883"/>
              <a:ext cx="402512" cy="405248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noFill/>
            <a:ln w="12700" cmpd="sng">
              <a:solidFill>
                <a:srgbClr val="F4B18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endParaRPr lang="id-ID" dirty="0">
                <a:solidFill>
                  <a:srgbClr val="EED0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18" name="Oval 92"/>
            <p:cNvSpPr/>
            <p:nvPr>
              <p:custDataLst>
                <p:tags r:id="rId17"/>
              </p:custDataLst>
            </p:nvPr>
          </p:nvSpPr>
          <p:spPr bwMode="auto">
            <a:xfrm>
              <a:off x="5633215" y="5191098"/>
              <a:ext cx="687102" cy="687102"/>
            </a:xfrm>
            <a:prstGeom prst="ellipse">
              <a:avLst/>
            </a:prstGeom>
            <a:solidFill>
              <a:schemeClr val="bg1"/>
            </a:solidFill>
            <a:ln w="12700" cmpd="sng">
              <a:solidFill>
                <a:srgbClr val="F4B18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endParaRPr lang="id-ID" dirty="0">
                <a:solidFill>
                  <a:srgbClr val="EED0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19" name="Freeform: Shape 93"/>
            <p:cNvSpPr/>
            <p:nvPr>
              <p:custDataLst>
                <p:tags r:id="rId18"/>
              </p:custDataLst>
            </p:nvPr>
          </p:nvSpPr>
          <p:spPr bwMode="auto">
            <a:xfrm>
              <a:off x="5790944" y="5384794"/>
              <a:ext cx="371643" cy="299710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noFill/>
            <a:ln w="12700" cmpd="sng">
              <a:solidFill>
                <a:srgbClr val="F4B18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>
                <a:lnSpc>
                  <a:spcPct val="120000"/>
                </a:lnSpc>
                <a:buClrTx/>
                <a:buSzTx/>
                <a:buFontTx/>
              </a:pPr>
              <a:endParaRPr lang="id-ID" dirty="0">
                <a:solidFill>
                  <a:srgbClr val="EED08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endParaRPr>
            </a:p>
          </p:txBody>
        </p:sp>
      </p:grpSp>
      <p:sp>
        <p:nvSpPr>
          <p:cNvPr id="52" name="Oval 72"/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 rot="10800000" flipH="1" flipV="1">
            <a:off x="7527290" y="2098675"/>
            <a:ext cx="720090" cy="720090"/>
          </a:xfrm>
          <a:prstGeom prst="ellipse">
            <a:avLst/>
          </a:prstGeom>
          <a:solidFill>
            <a:srgbClr val="F4B183"/>
          </a:solidFill>
          <a:ln w="12700">
            <a:noFill/>
          </a:ln>
          <a:effectLst>
            <a:outerShdw blurRad="63500" dist="635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anchor="ctr" anchorCtr="1" compatLnSpc="1"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04</a:t>
            </a:r>
          </a:p>
        </p:txBody>
      </p:sp>
      <p:sp>
        <p:nvSpPr>
          <p:cNvPr id="54" name="Oval 72"/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 rot="10800000" flipH="1" flipV="1">
            <a:off x="3969385" y="3018790"/>
            <a:ext cx="723265" cy="723265"/>
          </a:xfrm>
          <a:prstGeom prst="ellipse">
            <a:avLst/>
          </a:prstGeom>
          <a:solidFill>
            <a:srgbClr val="B81C22"/>
          </a:solidFill>
          <a:ln w="12700">
            <a:noFill/>
          </a:ln>
          <a:effectLst>
            <a:outerShdw blurRad="63500" dist="635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anchor="ctr" anchorCtr="1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03</a:t>
            </a:r>
          </a:p>
        </p:txBody>
      </p:sp>
      <p:sp>
        <p:nvSpPr>
          <p:cNvPr id="58" name="Oval 72"/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 rot="10800000" flipH="1" flipV="1">
            <a:off x="7522210" y="3945255"/>
            <a:ext cx="723265" cy="723265"/>
          </a:xfrm>
          <a:prstGeom prst="ellipse">
            <a:avLst/>
          </a:prstGeom>
          <a:solidFill>
            <a:srgbClr val="C00000"/>
          </a:solidFill>
          <a:ln w="12700">
            <a:noFill/>
          </a:ln>
          <a:effectLst>
            <a:outerShdw blurRad="63500" dist="635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anchor="ctr" anchorCtr="1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02</a:t>
            </a:r>
          </a:p>
        </p:txBody>
      </p:sp>
      <p:sp>
        <p:nvSpPr>
          <p:cNvPr id="61" name="Oval 72"/>
          <p:cNvSpPr>
            <a:spLocks noChangeAspect="1"/>
          </p:cNvSpPr>
          <p:nvPr>
            <p:custDataLst>
              <p:tags r:id="rId6"/>
            </p:custDataLst>
          </p:nvPr>
        </p:nvSpPr>
        <p:spPr bwMode="auto">
          <a:xfrm rot="10800000" flipH="1" flipV="1">
            <a:off x="3984625" y="4869815"/>
            <a:ext cx="723265" cy="723265"/>
          </a:xfrm>
          <a:prstGeom prst="ellipse">
            <a:avLst/>
          </a:prstGeom>
          <a:solidFill>
            <a:srgbClr val="F4B183"/>
          </a:solidFill>
          <a:ln w="12700">
            <a:noFill/>
          </a:ln>
          <a:effectLst>
            <a:outerShdw blurRad="63500" dist="635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anchor="ctr" anchorCtr="1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01</a:t>
            </a:r>
          </a:p>
        </p:txBody>
      </p:sp>
      <p:sp>
        <p:nvSpPr>
          <p:cNvPr id="63" name="PA-文本框 8"/>
          <p:cNvSpPr txBox="1"/>
          <p:nvPr>
            <p:custDataLst>
              <p:tags r:id="rId7"/>
            </p:custDataLst>
          </p:nvPr>
        </p:nvSpPr>
        <p:spPr>
          <a:xfrm>
            <a:off x="8627745" y="2291080"/>
            <a:ext cx="229806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64" name="TextBox 31"/>
          <p:cNvSpPr txBox="1"/>
          <p:nvPr>
            <p:custDataLst>
              <p:tags r:id="rId8"/>
            </p:custDataLst>
          </p:nvPr>
        </p:nvSpPr>
        <p:spPr>
          <a:xfrm>
            <a:off x="8627747" y="1830487"/>
            <a:ext cx="1415772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输入标题文字</a:t>
            </a:r>
          </a:p>
        </p:txBody>
      </p:sp>
      <p:sp>
        <p:nvSpPr>
          <p:cNvPr id="65" name="PA-文本框 8"/>
          <p:cNvSpPr txBox="1"/>
          <p:nvPr>
            <p:custDataLst>
              <p:tags r:id="rId9"/>
            </p:custDataLst>
          </p:nvPr>
        </p:nvSpPr>
        <p:spPr>
          <a:xfrm>
            <a:off x="8627745" y="4156075"/>
            <a:ext cx="229806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66" name="TextBox 31"/>
          <p:cNvSpPr txBox="1"/>
          <p:nvPr>
            <p:custDataLst>
              <p:tags r:id="rId10"/>
            </p:custDataLst>
          </p:nvPr>
        </p:nvSpPr>
        <p:spPr>
          <a:xfrm>
            <a:off x="8627747" y="3695482"/>
            <a:ext cx="1415772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输入标题文字</a:t>
            </a:r>
          </a:p>
        </p:txBody>
      </p:sp>
      <p:sp>
        <p:nvSpPr>
          <p:cNvPr id="67" name="PA-文本框 8"/>
          <p:cNvSpPr txBox="1"/>
          <p:nvPr>
            <p:custDataLst>
              <p:tags r:id="rId11"/>
            </p:custDataLst>
          </p:nvPr>
        </p:nvSpPr>
        <p:spPr>
          <a:xfrm>
            <a:off x="1099820" y="3220085"/>
            <a:ext cx="248475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68" name="TextBox 31"/>
          <p:cNvSpPr txBox="1"/>
          <p:nvPr>
            <p:custDataLst>
              <p:tags r:id="rId12"/>
            </p:custDataLst>
          </p:nvPr>
        </p:nvSpPr>
        <p:spPr>
          <a:xfrm>
            <a:off x="2118003" y="2759492"/>
            <a:ext cx="1415772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输入标题文字</a:t>
            </a:r>
          </a:p>
        </p:txBody>
      </p:sp>
      <p:sp>
        <p:nvSpPr>
          <p:cNvPr id="69" name="PA-文本框 8"/>
          <p:cNvSpPr txBox="1"/>
          <p:nvPr>
            <p:custDataLst>
              <p:tags r:id="rId13"/>
            </p:custDataLst>
          </p:nvPr>
        </p:nvSpPr>
        <p:spPr>
          <a:xfrm>
            <a:off x="1099185" y="5085080"/>
            <a:ext cx="2485390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70" name="TextBox 31"/>
          <p:cNvSpPr txBox="1"/>
          <p:nvPr>
            <p:custDataLst>
              <p:tags r:id="rId14"/>
            </p:custDataLst>
          </p:nvPr>
        </p:nvSpPr>
        <p:spPr>
          <a:xfrm>
            <a:off x="2118003" y="4624487"/>
            <a:ext cx="1415772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输入标题文字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728980"/>
            <a:ext cx="12192000" cy="3810000"/>
            <a:chOff x="0" y="1148"/>
            <a:chExt cx="19200" cy="6000"/>
          </a:xfrm>
        </p:grpSpPr>
        <p:pic>
          <p:nvPicPr>
            <p:cNvPr id="3" name="图片 2" descr="图片包含 红色, 笔记本, 游戏机, 电脑&#10;&#10;描述已自动生成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 rotWithShape="1">
            <a:blip r:embed="rId9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10707" r="28831" b="662"/>
            <a:stretch>
              <a:fillRect/>
            </a:stretch>
          </p:blipFill>
          <p:spPr>
            <a:xfrm>
              <a:off x="0" y="1736"/>
              <a:ext cx="19200" cy="5412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>
              <p:custDataLst>
                <p:tags r:id="rId6"/>
              </p:custDataLst>
            </p:nvPr>
          </p:nvSpPr>
          <p:spPr>
            <a:xfrm>
              <a:off x="14922" y="1148"/>
              <a:ext cx="2934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400" i="1" dirty="0">
                  <a:solidFill>
                    <a:srgbClr val="C41010"/>
                  </a:solidFill>
                </a:rPr>
                <a:t>崇德博学 砺志尚实</a:t>
              </a:r>
            </a:p>
          </p:txBody>
        </p:sp>
        <p:sp>
          <p:nvSpPr>
            <p:cNvPr id="5" name="任意多边形 4"/>
            <p:cNvSpPr/>
            <p:nvPr>
              <p:custDataLst>
                <p:tags r:id="rId7"/>
              </p:custDataLst>
            </p:nvPr>
          </p:nvSpPr>
          <p:spPr>
            <a:xfrm>
              <a:off x="14713" y="1631"/>
              <a:ext cx="4487" cy="113"/>
            </a:xfrm>
            <a:custGeom>
              <a:avLst/>
              <a:gdLst>
                <a:gd name="connsiteX0" fmla="*/ 250 w 4487"/>
                <a:gd name="connsiteY0" fmla="*/ 10 h 113"/>
                <a:gd name="connsiteX1" fmla="*/ 4487 w 4487"/>
                <a:gd name="connsiteY1" fmla="*/ 0 h 113"/>
                <a:gd name="connsiteX2" fmla="*/ 4487 w 4487"/>
                <a:gd name="connsiteY2" fmla="*/ 113 h 113"/>
                <a:gd name="connsiteX3" fmla="*/ 0 w 4487"/>
                <a:gd name="connsiteY3" fmla="*/ 113 h 113"/>
                <a:gd name="connsiteX4" fmla="*/ 250 w 4487"/>
                <a:gd name="connsiteY4" fmla="*/ 10 h 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7" h="113">
                  <a:moveTo>
                    <a:pt x="250" y="10"/>
                  </a:moveTo>
                  <a:lnTo>
                    <a:pt x="4487" y="0"/>
                  </a:lnTo>
                  <a:lnTo>
                    <a:pt x="4487" y="113"/>
                  </a:lnTo>
                  <a:lnTo>
                    <a:pt x="0" y="113"/>
                  </a:lnTo>
                  <a:lnTo>
                    <a:pt x="250" y="10"/>
                  </a:lnTo>
                  <a:close/>
                </a:path>
              </a:pathLst>
            </a:custGeom>
            <a:solidFill>
              <a:srgbClr val="C4101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: 圆角 10"/>
          <p:cNvSpPr/>
          <p:nvPr>
            <p:custDataLst>
              <p:tags r:id="rId1"/>
            </p:custDataLst>
          </p:nvPr>
        </p:nvSpPr>
        <p:spPr>
          <a:xfrm>
            <a:off x="1394230" y="1490787"/>
            <a:ext cx="1725504" cy="546008"/>
          </a:xfrm>
          <a:prstGeom prst="roundRect">
            <a:avLst>
              <a:gd name="adj" fmla="val 50000"/>
            </a:avLst>
          </a:prstGeom>
          <a:blipFill dpi="0" rotWithShape="1">
            <a:blip r:embed="rId10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schemeClr val="tx1">
                <a:lumMod val="75000"/>
                <a:lumOff val="25000"/>
                <a:alpha val="17000"/>
              </a:scheme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 flipH="1">
            <a:off x="1651688" y="1563736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2000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 flipH="1">
            <a:off x="1279930" y="2140634"/>
            <a:ext cx="81868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800" spc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输入主标题</a:t>
            </a:r>
          </a:p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添加输入主标题</a:t>
            </a:r>
            <a:r>
              <a:rPr lang="zh-CN" altLang="en-US" sz="4800" b="1" dirty="0">
                <a:effectLst>
                  <a:outerShdw blurRad="50800" dist="38100" dir="2700000" sx="101000" sy="101000" algn="tl" rotWithShape="0">
                    <a:prstClr val="black">
                      <a:alpha val="1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详细文字信息</a:t>
            </a:r>
          </a:p>
        </p:txBody>
      </p:sp>
      <p:sp>
        <p:nvSpPr>
          <p:cNvPr id="9" name="文本占位符 2"/>
          <p:cNvSpPr txBox="1">
            <a:spLocks noGrp="1"/>
          </p:cNvSpPr>
          <p:nvPr>
            <p:custDataLst>
              <p:tags r:id="rId4"/>
            </p:custDataLst>
          </p:nvPr>
        </p:nvSpPr>
        <p:spPr>
          <a:xfrm>
            <a:off x="1279525" y="4581652"/>
            <a:ext cx="9573895" cy="680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0">
            <a:noAutofit/>
          </a:bodyPr>
          <a:lstStyle/>
          <a:p>
            <a:pPr lvl="0" algn="just">
              <a:lnSpc>
                <a:spcPct val="150000"/>
              </a:lnSpc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在这里输入你的文本阐述与关键词标题相关的具体内容，若字数太多酌情删减文案。在这里输入你的文本阐述与关键词标题相关的具体内容，若字数太多酌情删减文案。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F:/DHU/2023景色/夏/松江/MK500828.jpgMK500828"/>
          <p:cNvPicPr>
            <a:picLocks noChangeAspect="1" noChangeArrowheads="1"/>
          </p:cNvPicPr>
          <p:nvPr/>
        </p:nvPicPr>
        <p:blipFill>
          <a:blip r:embed="rId8" cstate="print"/>
          <a:srcRect t="7818" b="7818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4" name="图片 3" descr="F:/A23-工作/A23-J-DHU/DHU-资料图片/东华大学VI/png-白/校徽与标准字组合-07.png校徽与标准字组合-0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 cstate="print"/>
          <a:srcRect l="-1459" r="-594"/>
          <a:stretch>
            <a:fillRect/>
          </a:stretch>
        </p:blipFill>
        <p:spPr>
          <a:xfrm>
            <a:off x="10370820" y="363855"/>
            <a:ext cx="1424305" cy="439420"/>
          </a:xfrm>
          <a:prstGeom prst="rect">
            <a:avLst/>
          </a:prstGeom>
        </p:spPr>
      </p:pic>
      <p:grpSp>
        <p:nvGrpSpPr>
          <p:cNvPr id="7" name="组合 10"/>
          <p:cNvGrpSpPr/>
          <p:nvPr/>
        </p:nvGrpSpPr>
        <p:grpSpPr>
          <a:xfrm>
            <a:off x="6656705" y="3950335"/>
            <a:ext cx="5210175" cy="2159000"/>
            <a:chOff x="10163" y="7623"/>
            <a:chExt cx="8205" cy="3400"/>
          </a:xfrm>
        </p:grpSpPr>
        <p:sp>
          <p:nvSpPr>
            <p:cNvPr id="2" name="矩形 1"/>
            <p:cNvSpPr/>
            <p:nvPr>
              <p:custDataLst>
                <p:tags r:id="rId2"/>
              </p:custDataLst>
            </p:nvPr>
          </p:nvSpPr>
          <p:spPr>
            <a:xfrm>
              <a:off x="10163" y="7623"/>
              <a:ext cx="8205" cy="3400"/>
            </a:xfrm>
            <a:prstGeom prst="rect">
              <a:avLst/>
            </a:prstGeom>
            <a:gradFill flip="none" rotWithShape="1">
              <a:gsLst>
                <a:gs pos="82000">
                  <a:srgbClr val="C00000"/>
                </a:gs>
                <a:gs pos="0">
                  <a:srgbClr val="ED8277"/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28600" dist="139700" dir="5400000" algn="t" rotWithShape="0">
                <a:srgbClr val="C00000">
                  <a:alpha val="17000"/>
                </a:srgb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gradFill flip="none" rotWithShape="1">
                  <a:gsLst>
                    <a:gs pos="0">
                      <a:srgbClr val="3B8BF1"/>
                    </a:gs>
                    <a:gs pos="100000">
                      <a:srgbClr val="0B55B6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文本框 2"/>
            <p:cNvSpPr txBox="1"/>
            <p:nvPr>
              <p:custDataLst>
                <p:tags r:id="rId3"/>
              </p:custDataLst>
            </p:nvPr>
          </p:nvSpPr>
          <p:spPr>
            <a:xfrm>
              <a:off x="10642" y="8257"/>
              <a:ext cx="476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000" spc="0">
                  <a:gradFill flip="none" rotWithShape="1">
                    <a:gsLst>
                      <a:gs pos="95000">
                        <a:srgbClr val="FFA06A"/>
                      </a:gs>
                      <a:gs pos="13000">
                        <a:srgbClr val="FFF2D5"/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effectLst/>
                  <a:latin typeface="思源宋体 Heavy" panose="02020900000000000000" pitchFamily="18" charset="-122"/>
                  <a:ea typeface="思源宋体 Heavy" panose="02020900000000000000" pitchFamily="18" charset="-122"/>
                </a:defRPr>
              </a:lvl1pPr>
            </a:lstStyle>
            <a:p>
              <a:pPr algn="l"/>
              <a:r>
                <a:rPr sz="16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思源黑体 CN Bold" panose="020B0800000000000000" pitchFamily="34" charset="-122"/>
                  <a:sym typeface="+mn-ea"/>
                </a:rPr>
                <a:t>在这里输入你的标题文字概述。</a:t>
              </a:r>
            </a:p>
          </p:txBody>
        </p:sp>
        <p:sp>
          <p:nvSpPr>
            <p:cNvPr id="5" name="文本框 4"/>
            <p:cNvSpPr txBox="1"/>
            <p:nvPr>
              <p:custDataLst>
                <p:tags r:id="rId4"/>
              </p:custDataLst>
            </p:nvPr>
          </p:nvSpPr>
          <p:spPr>
            <a:xfrm>
              <a:off x="10643" y="9020"/>
              <a:ext cx="7210" cy="11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100" kern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●</a:t>
              </a:r>
              <a:r>
                <a:rPr lang="en-US" altLang="zh-CN" sz="1100" kern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      </a:t>
              </a:r>
              <a:r>
                <a:rPr lang="zh-CN" altLang="en-US" sz="1100" kern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在这里输入你的文本阐述与关键词标题相关的具体内容，若字数太多酌情删减文案。在这里输入你的文本阐述与关键词标题相关的具体内容，若字数太多酌情删减文案。</a:t>
              </a:r>
            </a:p>
          </p:txBody>
        </p:sp>
        <p:cxnSp>
          <p:nvCxnSpPr>
            <p:cNvPr id="6" name="直接连接符 5"/>
            <p:cNvCxnSpPr>
              <a:stCxn id="16" idx="1"/>
            </p:cNvCxnSpPr>
            <p:nvPr>
              <p:custDataLst>
                <p:tags r:id="rId5"/>
              </p:custDataLst>
            </p:nvPr>
          </p:nvCxnSpPr>
          <p:spPr>
            <a:xfrm>
              <a:off x="10816" y="8845"/>
              <a:ext cx="6896" cy="0"/>
            </a:xfrm>
            <a:prstGeom prst="line">
              <a:avLst/>
            </a:prstGeom>
            <a:ln w="9525">
              <a:solidFill>
                <a:srgbClr val="FBECCE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>
              <p:custDataLst>
                <p:tags r:id="rId6"/>
              </p:custDataLst>
            </p:nvPr>
          </p:nvSpPr>
          <p:spPr>
            <a:xfrm>
              <a:off x="10816" y="8816"/>
              <a:ext cx="792" cy="5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lvl="0" algn="ctr">
                <a:buClrTx/>
                <a:buSzTx/>
                <a:buFontTx/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12"/>
          <p:cNvSpPr/>
          <p:nvPr>
            <p:custDataLst>
              <p:tags r:id="rId1"/>
            </p:custDataLst>
          </p:nvPr>
        </p:nvSpPr>
        <p:spPr>
          <a:xfrm>
            <a:off x="1879745" y="3226330"/>
            <a:ext cx="342900" cy="1551954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ounded Rectangle 13"/>
          <p:cNvSpPr/>
          <p:nvPr>
            <p:custDataLst>
              <p:tags r:id="rId2"/>
            </p:custDataLst>
          </p:nvPr>
        </p:nvSpPr>
        <p:spPr>
          <a:xfrm>
            <a:off x="2688706" y="2791125"/>
            <a:ext cx="342900" cy="1987159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Rounded Rectangle 14"/>
          <p:cNvSpPr/>
          <p:nvPr>
            <p:custDataLst>
              <p:tags r:id="rId3"/>
            </p:custDataLst>
          </p:nvPr>
        </p:nvSpPr>
        <p:spPr>
          <a:xfrm>
            <a:off x="9160394" y="3021958"/>
            <a:ext cx="342900" cy="1756326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Rounded Rectangle 15"/>
          <p:cNvSpPr/>
          <p:nvPr>
            <p:custDataLst>
              <p:tags r:id="rId4"/>
            </p:custDataLst>
          </p:nvPr>
        </p:nvSpPr>
        <p:spPr>
          <a:xfrm>
            <a:off x="3497667" y="3669288"/>
            <a:ext cx="342900" cy="1108996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Rounded Rectangle 16"/>
          <p:cNvSpPr/>
          <p:nvPr>
            <p:custDataLst>
              <p:tags r:id="rId5"/>
            </p:custDataLst>
          </p:nvPr>
        </p:nvSpPr>
        <p:spPr>
          <a:xfrm>
            <a:off x="4306628" y="3397400"/>
            <a:ext cx="342900" cy="1380884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Rounded Rectangle 17"/>
          <p:cNvSpPr/>
          <p:nvPr>
            <p:custDataLst>
              <p:tags r:id="rId6"/>
            </p:custDataLst>
          </p:nvPr>
        </p:nvSpPr>
        <p:spPr>
          <a:xfrm>
            <a:off x="5115589" y="2217787"/>
            <a:ext cx="342900" cy="2560497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Rounded Rectangle 18"/>
          <p:cNvSpPr/>
          <p:nvPr>
            <p:custDataLst>
              <p:tags r:id="rId7"/>
            </p:custDataLst>
          </p:nvPr>
        </p:nvSpPr>
        <p:spPr>
          <a:xfrm>
            <a:off x="5924550" y="2791125"/>
            <a:ext cx="342900" cy="1987159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Rounded Rectangle 19"/>
          <p:cNvSpPr/>
          <p:nvPr>
            <p:custDataLst>
              <p:tags r:id="rId8"/>
            </p:custDataLst>
          </p:nvPr>
        </p:nvSpPr>
        <p:spPr>
          <a:xfrm>
            <a:off x="6733511" y="3256120"/>
            <a:ext cx="342900" cy="1522164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Rounded Rectangle 20"/>
          <p:cNvSpPr/>
          <p:nvPr>
            <p:custDataLst>
              <p:tags r:id="rId9"/>
            </p:custDataLst>
          </p:nvPr>
        </p:nvSpPr>
        <p:spPr>
          <a:xfrm>
            <a:off x="7542472" y="3754688"/>
            <a:ext cx="342900" cy="1023596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Rounded Rectangle 21"/>
          <p:cNvSpPr/>
          <p:nvPr>
            <p:custDataLst>
              <p:tags r:id="rId10"/>
            </p:custDataLst>
          </p:nvPr>
        </p:nvSpPr>
        <p:spPr>
          <a:xfrm>
            <a:off x="8351433" y="2634653"/>
            <a:ext cx="342900" cy="2143631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Rounded Rectangle 29"/>
          <p:cNvSpPr/>
          <p:nvPr>
            <p:custDataLst>
              <p:tags r:id="rId11"/>
            </p:custDataLst>
          </p:nvPr>
        </p:nvSpPr>
        <p:spPr>
          <a:xfrm>
            <a:off x="9969355" y="3329506"/>
            <a:ext cx="342900" cy="1448778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rgbClr val="F4B183"/>
              </a:gs>
              <a:gs pos="100000">
                <a:srgbClr val="F4B183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" name="TextBox 17"/>
          <p:cNvSpPr txBox="1"/>
          <p:nvPr>
            <p:custDataLst>
              <p:tags r:id="rId12"/>
            </p:custDataLst>
          </p:nvPr>
        </p:nvSpPr>
        <p:spPr>
          <a:xfrm>
            <a:off x="2482015" y="479856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19" name="TextBox 18"/>
          <p:cNvSpPr txBox="1"/>
          <p:nvPr>
            <p:custDataLst>
              <p:tags r:id="rId13"/>
            </p:custDataLst>
          </p:nvPr>
        </p:nvSpPr>
        <p:spPr>
          <a:xfrm>
            <a:off x="3291232" y="480482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20" name="TextBox 19"/>
          <p:cNvSpPr txBox="1"/>
          <p:nvPr>
            <p:custDataLst>
              <p:tags r:id="rId14"/>
            </p:custDataLst>
          </p:nvPr>
        </p:nvSpPr>
        <p:spPr>
          <a:xfrm>
            <a:off x="4100193" y="480482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21" name="TextBox 20"/>
          <p:cNvSpPr txBox="1"/>
          <p:nvPr>
            <p:custDataLst>
              <p:tags r:id="rId15"/>
            </p:custDataLst>
          </p:nvPr>
        </p:nvSpPr>
        <p:spPr>
          <a:xfrm>
            <a:off x="4907821" y="479230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22" name="TextBox 21"/>
          <p:cNvSpPr txBox="1"/>
          <p:nvPr>
            <p:custDataLst>
              <p:tags r:id="rId16"/>
            </p:custDataLst>
          </p:nvPr>
        </p:nvSpPr>
        <p:spPr>
          <a:xfrm>
            <a:off x="5716782" y="479230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23" name="TextBox 22"/>
          <p:cNvSpPr txBox="1"/>
          <p:nvPr>
            <p:custDataLst>
              <p:tags r:id="rId17"/>
            </p:custDataLst>
          </p:nvPr>
        </p:nvSpPr>
        <p:spPr>
          <a:xfrm>
            <a:off x="6525999" y="479856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24" name="TextBox 23"/>
          <p:cNvSpPr txBox="1"/>
          <p:nvPr>
            <p:custDataLst>
              <p:tags r:id="rId18"/>
            </p:custDataLst>
          </p:nvPr>
        </p:nvSpPr>
        <p:spPr>
          <a:xfrm>
            <a:off x="7334960" y="479856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25" name="TextBox 24"/>
          <p:cNvSpPr txBox="1"/>
          <p:nvPr>
            <p:custDataLst>
              <p:tags r:id="rId19"/>
            </p:custDataLst>
          </p:nvPr>
        </p:nvSpPr>
        <p:spPr>
          <a:xfrm>
            <a:off x="8148938" y="480482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26" name="TextBox 25"/>
          <p:cNvSpPr txBox="1"/>
          <p:nvPr>
            <p:custDataLst>
              <p:tags r:id="rId20"/>
            </p:custDataLst>
          </p:nvPr>
        </p:nvSpPr>
        <p:spPr>
          <a:xfrm>
            <a:off x="8958155" y="481108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27" name="TextBox 26"/>
          <p:cNvSpPr txBox="1"/>
          <p:nvPr>
            <p:custDataLst>
              <p:tags r:id="rId21"/>
            </p:custDataLst>
          </p:nvPr>
        </p:nvSpPr>
        <p:spPr>
          <a:xfrm>
            <a:off x="9767116" y="481108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关键词</a:t>
            </a:r>
          </a:p>
        </p:txBody>
      </p:sp>
      <p:sp>
        <p:nvSpPr>
          <p:cNvPr id="42" name="Rectangular Callout 21"/>
          <p:cNvSpPr/>
          <p:nvPr>
            <p:custDataLst>
              <p:tags r:id="rId22"/>
            </p:custDataLst>
          </p:nvPr>
        </p:nvSpPr>
        <p:spPr>
          <a:xfrm>
            <a:off x="2688706" y="2183356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  <a:sym typeface="+mn-ea"/>
              </a:rPr>
              <a:t>60%</a:t>
            </a:r>
          </a:p>
        </p:txBody>
      </p:sp>
      <p:sp>
        <p:nvSpPr>
          <p:cNvPr id="43" name="Rectangular Callout 21"/>
          <p:cNvSpPr/>
          <p:nvPr>
            <p:custDataLst>
              <p:tags r:id="rId23"/>
            </p:custDataLst>
          </p:nvPr>
        </p:nvSpPr>
        <p:spPr>
          <a:xfrm>
            <a:off x="3502179" y="3084713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  <a:sym typeface="+mn-ea"/>
              </a:rPr>
              <a:t>37%</a:t>
            </a:r>
          </a:p>
        </p:txBody>
      </p:sp>
      <p:sp>
        <p:nvSpPr>
          <p:cNvPr id="45" name="Rectangular Callout 21"/>
          <p:cNvSpPr/>
          <p:nvPr>
            <p:custDataLst>
              <p:tags r:id="rId24"/>
            </p:custDataLst>
          </p:nvPr>
        </p:nvSpPr>
        <p:spPr>
          <a:xfrm>
            <a:off x="4313437" y="2799847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45</a:t>
            </a:r>
            <a:r>
              <a:rPr lang="id-ID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%</a:t>
            </a:r>
          </a:p>
        </p:txBody>
      </p:sp>
      <p:sp>
        <p:nvSpPr>
          <p:cNvPr id="46" name="Rectangular Callout 21"/>
          <p:cNvSpPr/>
          <p:nvPr>
            <p:custDataLst>
              <p:tags r:id="rId25"/>
            </p:custDataLst>
          </p:nvPr>
        </p:nvSpPr>
        <p:spPr>
          <a:xfrm>
            <a:off x="5115589" y="1633903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78</a:t>
            </a:r>
            <a:r>
              <a:rPr lang="id-ID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%</a:t>
            </a:r>
          </a:p>
        </p:txBody>
      </p:sp>
      <p:sp>
        <p:nvSpPr>
          <p:cNvPr id="47" name="Rectangular Callout 21"/>
          <p:cNvSpPr/>
          <p:nvPr>
            <p:custDataLst>
              <p:tags r:id="rId26"/>
            </p:custDataLst>
          </p:nvPr>
        </p:nvSpPr>
        <p:spPr>
          <a:xfrm>
            <a:off x="5924096" y="2183356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60</a:t>
            </a:r>
            <a:r>
              <a:rPr lang="id-ID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%</a:t>
            </a:r>
          </a:p>
        </p:txBody>
      </p:sp>
      <p:sp>
        <p:nvSpPr>
          <p:cNvPr id="48" name="Rectangular Callout 21"/>
          <p:cNvSpPr/>
          <p:nvPr>
            <p:custDataLst>
              <p:tags r:id="rId27"/>
            </p:custDataLst>
          </p:nvPr>
        </p:nvSpPr>
        <p:spPr>
          <a:xfrm>
            <a:off x="6742219" y="2662436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50</a:t>
            </a:r>
            <a:r>
              <a:rPr lang="id-ID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%</a:t>
            </a:r>
          </a:p>
        </p:txBody>
      </p:sp>
      <p:sp>
        <p:nvSpPr>
          <p:cNvPr id="49" name="Rectangular Callout 21"/>
          <p:cNvSpPr/>
          <p:nvPr>
            <p:custDataLst>
              <p:tags r:id="rId28"/>
            </p:custDataLst>
          </p:nvPr>
        </p:nvSpPr>
        <p:spPr>
          <a:xfrm>
            <a:off x="7551139" y="3157143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34</a:t>
            </a:r>
            <a:r>
              <a:rPr lang="id-ID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%</a:t>
            </a:r>
          </a:p>
        </p:txBody>
      </p:sp>
      <p:sp>
        <p:nvSpPr>
          <p:cNvPr id="50" name="Rectangular Callout 21"/>
          <p:cNvSpPr/>
          <p:nvPr>
            <p:custDataLst>
              <p:tags r:id="rId29"/>
            </p:custDataLst>
          </p:nvPr>
        </p:nvSpPr>
        <p:spPr>
          <a:xfrm>
            <a:off x="8350979" y="2025323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68</a:t>
            </a:r>
            <a:r>
              <a:rPr lang="id-ID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%</a:t>
            </a:r>
          </a:p>
        </p:txBody>
      </p:sp>
      <p:sp>
        <p:nvSpPr>
          <p:cNvPr id="51" name="Rectangular Callout 21"/>
          <p:cNvSpPr/>
          <p:nvPr>
            <p:custDataLst>
              <p:tags r:id="rId30"/>
            </p:custDataLst>
          </p:nvPr>
        </p:nvSpPr>
        <p:spPr>
          <a:xfrm>
            <a:off x="9159486" y="2425029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55</a:t>
            </a:r>
            <a:r>
              <a:rPr lang="id-ID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%</a:t>
            </a:r>
          </a:p>
        </p:txBody>
      </p:sp>
      <p:sp>
        <p:nvSpPr>
          <p:cNvPr id="52" name="Rectangular Callout 21"/>
          <p:cNvSpPr/>
          <p:nvPr>
            <p:custDataLst>
              <p:tags r:id="rId31"/>
            </p:custDataLst>
          </p:nvPr>
        </p:nvSpPr>
        <p:spPr>
          <a:xfrm>
            <a:off x="9978063" y="2721866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47</a:t>
            </a:r>
            <a:r>
              <a:rPr lang="id-ID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%</a:t>
            </a:r>
          </a:p>
        </p:txBody>
      </p:sp>
      <p:sp>
        <p:nvSpPr>
          <p:cNvPr id="108" name="TextBox 107"/>
          <p:cNvSpPr txBox="1"/>
          <p:nvPr>
            <p:custDataLst>
              <p:tags r:id="rId32"/>
            </p:custDataLst>
          </p:nvPr>
        </p:nvSpPr>
        <p:spPr>
          <a:xfrm>
            <a:off x="1666448" y="4798560"/>
            <a:ext cx="756281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关键词</a:t>
            </a:r>
          </a:p>
        </p:txBody>
      </p:sp>
      <p:sp>
        <p:nvSpPr>
          <p:cNvPr id="109" name="Rectangular Callout 21"/>
          <p:cNvSpPr/>
          <p:nvPr>
            <p:custDataLst>
              <p:tags r:id="rId33"/>
            </p:custDataLst>
          </p:nvPr>
        </p:nvSpPr>
        <p:spPr>
          <a:xfrm>
            <a:off x="1870339" y="2618141"/>
            <a:ext cx="668383" cy="403817"/>
          </a:xfrm>
          <a:prstGeom prst="wedgeRectCallout">
            <a:avLst>
              <a:gd name="adj1" fmla="val -20833"/>
              <a:gd name="adj2" fmla="val 78864"/>
            </a:avLst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5</a:t>
            </a:r>
            <a:r>
              <a:rPr lang="id-ID" sz="1000" dirty="0">
                <a:solidFill>
                  <a:srgbClr val="00162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pitchFamily="34" charset="0"/>
              </a:rPr>
              <a:t>0%</a:t>
            </a:r>
          </a:p>
        </p:txBody>
      </p:sp>
      <p:grpSp>
        <p:nvGrpSpPr>
          <p:cNvPr id="124" name="Group 123"/>
          <p:cNvGrpSpPr/>
          <p:nvPr/>
        </p:nvGrpSpPr>
        <p:grpSpPr>
          <a:xfrm>
            <a:off x="1675463" y="5279732"/>
            <a:ext cx="947150" cy="947150"/>
            <a:chOff x="255739" y="5487278"/>
            <a:chExt cx="947150" cy="947150"/>
          </a:xfrm>
        </p:grpSpPr>
        <p:grpSp>
          <p:nvGrpSpPr>
            <p:cNvPr id="117" name="Group 116"/>
            <p:cNvGrpSpPr/>
            <p:nvPr/>
          </p:nvGrpSpPr>
          <p:grpSpPr>
            <a:xfrm>
              <a:off x="255739" y="5487278"/>
              <a:ext cx="947150" cy="947150"/>
              <a:chOff x="1220118" y="2343274"/>
              <a:chExt cx="2450851" cy="2450851"/>
            </a:xfrm>
          </p:grpSpPr>
          <p:sp>
            <p:nvSpPr>
              <p:cNvPr id="121" name="Oval 120"/>
              <p:cNvSpPr/>
              <p:nvPr>
                <p:custDataLst>
                  <p:tags r:id="rId39"/>
                </p:custDataLst>
              </p:nvPr>
            </p:nvSpPr>
            <p:spPr>
              <a:xfrm>
                <a:off x="1220118" y="2343274"/>
                <a:ext cx="2450851" cy="2450851"/>
              </a:xfrm>
              <a:prstGeom prst="ellipse">
                <a:avLst/>
              </a:prstGeom>
              <a:solidFill>
                <a:srgbClr val="F4B183">
                  <a:alpha val="13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22" name="Oval 121"/>
              <p:cNvSpPr/>
              <p:nvPr>
                <p:custDataLst>
                  <p:tags r:id="rId40"/>
                </p:custDataLst>
              </p:nvPr>
            </p:nvSpPr>
            <p:spPr>
              <a:xfrm>
                <a:off x="1395764" y="2518920"/>
                <a:ext cx="2099561" cy="2099561"/>
              </a:xfrm>
              <a:prstGeom prst="ellipse">
                <a:avLst/>
              </a:prstGeom>
              <a:solidFill>
                <a:srgbClr val="F4B183">
                  <a:alpha val="25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23" name="Oval 122"/>
              <p:cNvSpPr/>
              <p:nvPr>
                <p:custDataLst>
                  <p:tags r:id="rId41"/>
                </p:custDataLst>
              </p:nvPr>
            </p:nvSpPr>
            <p:spPr>
              <a:xfrm>
                <a:off x="1580469" y="2703625"/>
                <a:ext cx="1730150" cy="1730150"/>
              </a:xfrm>
              <a:prstGeom prst="ellipse">
                <a:avLst/>
              </a:prstGeom>
              <a:solidFill>
                <a:srgbClr val="F4B183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sp>
          <p:nvSpPr>
            <p:cNvPr id="111" name="TextBox 110"/>
            <p:cNvSpPr txBox="1"/>
            <p:nvPr>
              <p:custDataLst>
                <p:tags r:id="rId38"/>
              </p:custDataLst>
            </p:nvPr>
          </p:nvSpPr>
          <p:spPr>
            <a:xfrm>
              <a:off x="427789" y="5776187"/>
              <a:ext cx="6367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2538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Segoe UI Light" panose="020B0502040204020203" pitchFamily="34" charset="0"/>
                </a:rPr>
                <a:t>60%</a:t>
              </a:r>
            </a:p>
          </p:txBody>
        </p:sp>
      </p:grpSp>
      <p:sp>
        <p:nvSpPr>
          <p:cNvPr id="32" name="文本框 31"/>
          <p:cNvSpPr txBox="1"/>
          <p:nvPr>
            <p:custDataLst>
              <p:tags r:id="rId34"/>
            </p:custDataLst>
          </p:nvPr>
        </p:nvSpPr>
        <p:spPr>
          <a:xfrm>
            <a:off x="1099820" y="373698"/>
            <a:ext cx="10386695" cy="4305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0" spc="0" baseline="0"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6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50800" dist="50800" dir="2700000" algn="ctr" rotWithShape="0">
                    <a:srgbClr val="C00000">
                      <a:alpha val="12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Medium" panose="00020600040101010101" pitchFamily="18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>
                <a:latin typeface="+mj-ea"/>
                <a:ea typeface="+mj-ea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latin typeface="+mj-ea"/>
                <a:ea typeface="+mj-ea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FFC000">
                        <a:lumMod val="60000"/>
                        <a:lumOff val="40000"/>
                      </a:srgbClr>
                    </a:gs>
                    <a:gs pos="29000">
                      <a:srgbClr val="C0000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sp>
        <p:nvSpPr>
          <p:cNvPr id="28" name="文本占位符 2"/>
          <p:cNvSpPr>
            <a:spLocks noGrp="1"/>
          </p:cNvSpPr>
          <p:nvPr>
            <p:custDataLst>
              <p:tags r:id="rId35"/>
            </p:custDataLst>
          </p:nvPr>
        </p:nvSpPr>
        <p:spPr>
          <a:xfrm>
            <a:off x="1010920" y="887730"/>
            <a:ext cx="9246235" cy="3079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b="1" kern="1200">
                <a:solidFill>
                  <a:srgbClr val="A0021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30" name="PA-文本框 8"/>
          <p:cNvSpPr txBox="1"/>
          <p:nvPr>
            <p:custDataLst>
              <p:tags r:id="rId36"/>
            </p:custDataLst>
          </p:nvPr>
        </p:nvSpPr>
        <p:spPr>
          <a:xfrm>
            <a:off x="2874010" y="5746750"/>
            <a:ext cx="7820660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在这里输入你的标题文字概述，您的内容打在这里，或者通过复制您的文本后，在此框中选择粘贴，并选择只保留文字。在这里输入你的标题文字概述，您的内容打在这里。</a:t>
            </a:r>
          </a:p>
          <a:p>
            <a:pPr lvl="0" algn="l">
              <a:lnSpc>
                <a:spcPct val="150000"/>
              </a:lnSpc>
              <a:buClrTx/>
              <a:buSzTx/>
              <a:buFontTx/>
            </a:pP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  <a:sym typeface="+mn-ea"/>
            </a:endParaRPr>
          </a:p>
        </p:txBody>
      </p:sp>
      <p:sp>
        <p:nvSpPr>
          <p:cNvPr id="31" name="TextBox 31"/>
          <p:cNvSpPr txBox="1"/>
          <p:nvPr>
            <p:custDataLst>
              <p:tags r:id="rId37"/>
            </p:custDataLst>
          </p:nvPr>
        </p:nvSpPr>
        <p:spPr>
          <a:xfrm>
            <a:off x="2873881" y="5360452"/>
            <a:ext cx="1415772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输入标题文字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500"/>
                            </p:stCondLst>
                            <p:childTnLst>
                              <p:par>
                                <p:cTn id="1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4" grpId="0" bldLvl="0" animBg="1"/>
      <p:bldP spid="5" grpId="0" bldLvl="0" animBg="1"/>
      <p:bldP spid="10" grpId="0" bldLvl="0" animBg="1"/>
      <p:bldP spid="11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42" grpId="0" bldLvl="0" animBg="1"/>
      <p:bldP spid="43" grpId="0" bldLvl="0" animBg="1"/>
      <p:bldP spid="45" grpId="0" bldLvl="0" animBg="1"/>
      <p:bldP spid="46" grpId="0" bldLvl="0" animBg="1"/>
      <p:bldP spid="47" grpId="0" bldLvl="0" animBg="1"/>
      <p:bldP spid="48" grpId="0" bldLvl="0" animBg="1"/>
      <p:bldP spid="49" grpId="0" bldLvl="0" animBg="1"/>
      <p:bldP spid="50" grpId="0" bldLvl="0" animBg="1"/>
      <p:bldP spid="51" grpId="0" bldLvl="0" animBg="1"/>
      <p:bldP spid="52" grpId="0" bldLvl="0" animBg="1"/>
      <p:bldP spid="108" grpId="0"/>
      <p:bldP spid="10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F:/A23-工作/A23-J-DHU/DHU-资料图片/2021秋景图片/导出-延安路校区/MK401865.jpgMK401865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 cstate="print"/>
          <a:srcRect t="7818" b="7818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4" name="图片 3" descr="F:/A23-工作/A23-J-DHU/DHU-资料图片/东华大学VI/png-白/校徽与标准字组合-07.png校徽与标准字组合-0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/>
          <a:srcRect l="-1459" r="-594"/>
          <a:stretch>
            <a:fillRect/>
          </a:stretch>
        </p:blipFill>
        <p:spPr>
          <a:xfrm>
            <a:off x="10370820" y="363855"/>
            <a:ext cx="1424305" cy="439420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0" y="5327650"/>
            <a:ext cx="12192000" cy="615315"/>
          </a:xfrm>
          <a:prstGeom prst="rect">
            <a:avLst/>
          </a:prstGeom>
          <a:gradFill flip="none" rotWithShape="1">
            <a:gsLst>
              <a:gs pos="82000">
                <a:srgbClr val="C00000">
                  <a:alpha val="40000"/>
                </a:srgbClr>
              </a:gs>
              <a:gs pos="0">
                <a:srgbClr val="ED8277"/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>
            <a:outerShdw blurRad="228600" dist="139700" dir="5400000" algn="t" rotWithShape="0">
              <a:srgbClr val="C00000">
                <a:alpha val="17000"/>
              </a:srgbClr>
            </a:outerShdw>
          </a:effectLst>
        </p:spPr>
        <p:txBody>
          <a:bodyPr rtlCol="0" anchor="ctr"/>
          <a:lstStyle/>
          <a:p>
            <a:pPr algn="ctr"/>
            <a:endParaRPr lang="zh-CN" altLang="en-US" kern="0">
              <a:gradFill flip="none" rotWithShape="1">
                <a:gsLst>
                  <a:gs pos="0">
                    <a:srgbClr val="3B8BF1"/>
                  </a:gs>
                  <a:gs pos="100000">
                    <a:srgbClr val="0B55B6"/>
                  </a:gs>
                </a:gsLst>
                <a:path path="circle">
                  <a:fillToRect r="100000" b="100000"/>
                </a:path>
                <a:tileRect l="-100000" t="-10000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360680" y="5545455"/>
            <a:ext cx="10866120" cy="29097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100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●</a:t>
            </a:r>
            <a:r>
              <a:rPr lang="en-US" altLang="zh-CN" sz="1100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      </a:t>
            </a:r>
            <a:r>
              <a:rPr lang="zh-CN" altLang="en-US" sz="1100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在这里输入你的标题文字概述，在这里输入你的标题文字概述。在这里输入你的标题文字概述，在这里输入你的标题文字概述。</a:t>
            </a:r>
          </a:p>
        </p:txBody>
      </p:sp>
      <p:cxnSp>
        <p:nvCxnSpPr>
          <p:cNvPr id="13" name="直接连接符 12"/>
          <p:cNvCxnSpPr>
            <a:stCxn id="14" idx="1"/>
          </p:cNvCxnSpPr>
          <p:nvPr>
            <p:custDataLst>
              <p:tags r:id="rId5"/>
            </p:custDataLst>
          </p:nvPr>
        </p:nvCxnSpPr>
        <p:spPr>
          <a:xfrm>
            <a:off x="444500" y="5943600"/>
            <a:ext cx="4721860" cy="0"/>
          </a:xfrm>
          <a:prstGeom prst="line">
            <a:avLst/>
          </a:prstGeom>
          <a:ln w="9525">
            <a:solidFill>
              <a:srgbClr val="FBECCE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矩形 13"/>
          <p:cNvSpPr/>
          <p:nvPr>
            <p:custDataLst>
              <p:tags r:id="rId6"/>
            </p:custDataLst>
          </p:nvPr>
        </p:nvSpPr>
        <p:spPr>
          <a:xfrm>
            <a:off x="444500" y="5925185"/>
            <a:ext cx="502920" cy="36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lvl="0" algn="ctr">
              <a:buClrTx/>
              <a:buSzTx/>
              <a:buFontTx/>
              <a:defRPr/>
            </a:pPr>
            <a:endParaRPr lang="zh-CN" altLang="en-US" ker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1"/>
            </p:custDataLst>
          </p:nvPr>
        </p:nvSpPr>
        <p:spPr>
          <a:xfrm>
            <a:off x="8730615" y="851535"/>
            <a:ext cx="3459480" cy="3221990"/>
          </a:xfrm>
          <a:prstGeom prst="rect">
            <a:avLst/>
          </a:prstGeom>
          <a:solidFill>
            <a:srgbClr val="9D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图片 32" descr="F:/A23-工作/DHU/DHU-资料图片/图片资料-网/src=http___5b0988e595225.cdn.sohucs.com_images_20171227_8c93e379bbc941a3bad7731c1db384fa.jpeg&amp;refer=http___5b0988e595225.cdn.sohucs.jpgsrc=http___5b0988e595225.cdn.sohucs.com_images_20171227_8c93e379bbc941a3bad7731c1db384fa.jpeg&amp;refer=http___5b0988e595225.cdn.sohucs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8" cstate="print"/>
          <a:srcRect l="23749" t="426" r="3150" b="737"/>
          <a:stretch>
            <a:fillRect/>
          </a:stretch>
        </p:blipFill>
        <p:spPr>
          <a:xfrm>
            <a:off x="7469505" y="2287270"/>
            <a:ext cx="4258945" cy="3846830"/>
          </a:xfrm>
          <a:prstGeom prst="rect">
            <a:avLst/>
          </a:prstGeom>
        </p:spPr>
      </p:pic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099820" y="367665"/>
            <a:ext cx="2910840" cy="48387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defPPr>
              <a:defRPr lang="zh-CN"/>
            </a:defPPr>
            <a:lvl1pPr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0" spc="0" baseline="0"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6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50800" dist="50800" dir="2700000" algn="ctr" rotWithShape="0">
                    <a:srgbClr val="C00000">
                      <a:alpha val="12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Medium" panose="00020600040101010101" pitchFamily="18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>
                <a:latin typeface="+mj-ea"/>
                <a:ea typeface="+mj-ea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latin typeface="+mj-ea"/>
                <a:ea typeface="+mj-ea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FFC000">
                        <a:lumMod val="60000"/>
                        <a:lumOff val="40000"/>
                      </a:srgbClr>
                    </a:gs>
                    <a:gs pos="29000">
                      <a:srgbClr val="C0000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sp>
        <p:nvSpPr>
          <p:cNvPr id="23" name="矩形: 圆角 10"/>
          <p:cNvSpPr/>
          <p:nvPr/>
        </p:nvSpPr>
        <p:spPr>
          <a:xfrm>
            <a:off x="807720" y="2289175"/>
            <a:ext cx="6178550" cy="521970"/>
          </a:xfrm>
          <a:prstGeom prst="roundRect">
            <a:avLst>
              <a:gd name="adj" fmla="val 7806"/>
            </a:avLst>
          </a:prstGeom>
          <a:blipFill dpi="0" rotWithShape="1">
            <a:blip r:embed="rId19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prstClr val="black">
                <a:alpha val="17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2" name="矩形: 圆角 10"/>
          <p:cNvSpPr/>
          <p:nvPr/>
        </p:nvSpPr>
        <p:spPr>
          <a:xfrm>
            <a:off x="807720" y="3114675"/>
            <a:ext cx="6178550" cy="521970"/>
          </a:xfrm>
          <a:prstGeom prst="roundRect">
            <a:avLst>
              <a:gd name="adj" fmla="val 7806"/>
            </a:avLst>
          </a:prstGeom>
          <a:blipFill dpi="0" rotWithShape="1">
            <a:blip r:embed="rId19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prstClr val="black">
                <a:alpha val="17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8" name="矩形: 圆角 10"/>
          <p:cNvSpPr/>
          <p:nvPr/>
        </p:nvSpPr>
        <p:spPr>
          <a:xfrm>
            <a:off x="807720" y="3940175"/>
            <a:ext cx="6178550" cy="521970"/>
          </a:xfrm>
          <a:prstGeom prst="roundRect">
            <a:avLst>
              <a:gd name="adj" fmla="val 7806"/>
            </a:avLst>
          </a:prstGeom>
          <a:blipFill dpi="0" rotWithShape="1">
            <a:blip r:embed="rId19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prstClr val="black">
                <a:alpha val="17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54" name="矩形: 圆角 10"/>
          <p:cNvSpPr/>
          <p:nvPr/>
        </p:nvSpPr>
        <p:spPr>
          <a:xfrm>
            <a:off x="807720" y="4765675"/>
            <a:ext cx="6178550" cy="521970"/>
          </a:xfrm>
          <a:prstGeom prst="roundRect">
            <a:avLst>
              <a:gd name="adj" fmla="val 7806"/>
            </a:avLst>
          </a:prstGeom>
          <a:blipFill dpi="0" rotWithShape="1">
            <a:blip r:embed="rId19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prstClr val="black">
                <a:alpha val="17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 flipH="1">
            <a:off x="2503170" y="2364613"/>
            <a:ext cx="42519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1600" b="1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添加输入主标题文字信息</a:t>
            </a:r>
          </a:p>
        </p:txBody>
      </p:sp>
      <p:sp>
        <p:nvSpPr>
          <p:cNvPr id="62" name="文本框 61"/>
          <p:cNvSpPr txBox="1"/>
          <p:nvPr/>
        </p:nvSpPr>
        <p:spPr>
          <a:xfrm flipH="1">
            <a:off x="2503170" y="3191383"/>
            <a:ext cx="42525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1600" b="1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添加输入主标题文字信息</a:t>
            </a:r>
            <a:endParaRPr lang="zh-CN" altLang="en-US" sz="1600" b="1" dirty="0">
              <a:gradFill flip="none" rotWithShape="1">
                <a:gsLst>
                  <a:gs pos="95000">
                    <a:srgbClr val="FFA06A"/>
                  </a:gs>
                  <a:gs pos="13000">
                    <a:srgbClr val="FFF2D5"/>
                  </a:gs>
                </a:gsLst>
                <a:path path="circle">
                  <a:fillToRect r="100000" b="100000"/>
                </a:path>
                <a:tileRect l="-100000" t="-1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 flipH="1">
            <a:off x="2503170" y="4018153"/>
            <a:ext cx="42532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1600" b="1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添加输入主标题文字信息</a:t>
            </a:r>
            <a:endParaRPr lang="zh-CN" altLang="en-US" sz="1600" b="1" dirty="0">
              <a:gradFill flip="none" rotWithShape="1">
                <a:gsLst>
                  <a:gs pos="95000">
                    <a:srgbClr val="FFA06A"/>
                  </a:gs>
                  <a:gs pos="13000">
                    <a:srgbClr val="FFF2D5"/>
                  </a:gs>
                </a:gsLst>
                <a:path path="circle">
                  <a:fillToRect r="100000" b="100000"/>
                </a:path>
                <a:tileRect l="-100000" t="-1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 flipH="1">
            <a:off x="2504440" y="4844923"/>
            <a:ext cx="425323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1600" b="1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添加输入主标题文字信息</a:t>
            </a:r>
            <a:endParaRPr lang="zh-CN" altLang="en-US" sz="1600" b="1" dirty="0">
              <a:gradFill flip="none" rotWithShape="1">
                <a:gsLst>
                  <a:gs pos="95000">
                    <a:srgbClr val="FFA06A"/>
                  </a:gs>
                  <a:gs pos="13000">
                    <a:srgbClr val="FFF2D5"/>
                  </a:gs>
                </a:gsLst>
                <a:path path="circle">
                  <a:fillToRect r="100000" b="100000"/>
                </a:path>
                <a:tileRect l="-100000" t="-1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矩形: 圆角 10"/>
          <p:cNvSpPr/>
          <p:nvPr>
            <p:custDataLst>
              <p:tags r:id="rId4"/>
            </p:custDataLst>
          </p:nvPr>
        </p:nvSpPr>
        <p:spPr>
          <a:xfrm>
            <a:off x="807720" y="5591175"/>
            <a:ext cx="6178550" cy="521970"/>
          </a:xfrm>
          <a:prstGeom prst="roundRect">
            <a:avLst>
              <a:gd name="adj" fmla="val 7806"/>
            </a:avLst>
          </a:prstGeom>
          <a:blipFill dpi="0" rotWithShape="1">
            <a:blip r:embed="rId19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prstClr val="black">
                <a:alpha val="17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 flipH="1">
            <a:off x="2503170" y="5671693"/>
            <a:ext cx="42519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1600" b="1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添加输入主标题文字信息</a:t>
            </a:r>
            <a:endParaRPr lang="zh-CN" altLang="en-US" sz="1600" b="1" dirty="0">
              <a:gradFill flip="none" rotWithShape="1">
                <a:gsLst>
                  <a:gs pos="95000">
                    <a:srgbClr val="FFA06A"/>
                  </a:gs>
                  <a:gs pos="13000">
                    <a:srgbClr val="FFF2D5"/>
                  </a:gs>
                </a:gsLst>
                <a:path path="circle">
                  <a:fillToRect r="100000" b="100000"/>
                </a:path>
                <a:tileRect l="-100000" t="-1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1099820" y="2216785"/>
            <a:ext cx="1236980" cy="400050"/>
            <a:chOff x="1560" y="2136"/>
            <a:chExt cx="1948" cy="630"/>
          </a:xfrm>
        </p:grpSpPr>
        <p:sp>
          <p:nvSpPr>
            <p:cNvPr id="20" name="矩形: 圆角 10"/>
            <p:cNvSpPr/>
            <p:nvPr>
              <p:custDataLst>
                <p:tags r:id="rId14"/>
              </p:custDataLst>
            </p:nvPr>
          </p:nvSpPr>
          <p:spPr>
            <a:xfrm>
              <a:off x="1560" y="2136"/>
              <a:ext cx="1948" cy="63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13000">
                  <a:srgbClr val="FFF2D5"/>
                </a:gs>
                <a:gs pos="95000">
                  <a:srgbClr val="FFA06A"/>
                </a:gs>
              </a:gsLst>
              <a:lin ang="5400000" scaled="1"/>
            </a:gradFill>
            <a:ln w="28575" cap="flat" cmpd="sng" algn="ctr">
              <a:noFill/>
              <a:prstDash val="solid"/>
              <a:miter lim="800000"/>
            </a:ln>
            <a:effectLst>
              <a:outerShdw blurRad="254000" dist="38100" dir="2700000" algn="tl" rotWithShape="0">
                <a:schemeClr val="tx1">
                  <a:lumMod val="75000"/>
                  <a:lumOff val="25000"/>
                  <a:alpha val="17000"/>
                </a:scheme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    </a:t>
              </a:r>
            </a:p>
          </p:txBody>
        </p:sp>
        <p:sp>
          <p:nvSpPr>
            <p:cNvPr id="21" name="文本框 20"/>
            <p:cNvSpPr txBox="1"/>
            <p:nvPr>
              <p:custDataLst>
                <p:tags r:id="rId15"/>
              </p:custDataLst>
            </p:nvPr>
          </p:nvSpPr>
          <p:spPr>
            <a:xfrm flipH="1">
              <a:off x="1830" y="2199"/>
              <a:ext cx="1408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4400" spc="0">
                  <a:gradFill flip="none" rotWithShape="1">
                    <a:gsLst>
                      <a:gs pos="95000">
                        <a:srgbClr val="FFA06A"/>
                      </a:gs>
                      <a:gs pos="0">
                        <a:srgbClr val="FFF2D5"/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effectLst>
                    <a:outerShdw blurRad="63500" dist="50800" dir="5400000" sx="101000" sy="101000" algn="t" rotWithShape="0">
                      <a:srgbClr val="740000">
                        <a:alpha val="30000"/>
                      </a:srgbClr>
                    </a:outerShdw>
                  </a:effectLst>
                  <a:latin typeface="思源黑体 CN Heavy" panose="020B0A00000000000000" charset="-122"/>
                  <a:ea typeface="思源黑体 CN Heavy" panose="020B0A00000000000000" charset="-122"/>
                </a:defRPr>
              </a:lvl1pPr>
            </a:lstStyle>
            <a:p>
              <a:pPr algn="l"/>
              <a:r>
                <a:rPr lang="zh-CN" altLang="en-US" sz="1400" dirty="0">
                  <a:solidFill>
                    <a:srgbClr val="9D1D22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第一部分</a:t>
              </a: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1099820" y="3044190"/>
            <a:ext cx="1236980" cy="400050"/>
            <a:chOff x="1560" y="2136"/>
            <a:chExt cx="1948" cy="630"/>
          </a:xfrm>
        </p:grpSpPr>
        <p:sp>
          <p:nvSpPr>
            <p:cNvPr id="99" name="矩形: 圆角 10"/>
            <p:cNvSpPr/>
            <p:nvPr>
              <p:custDataLst>
                <p:tags r:id="rId12"/>
              </p:custDataLst>
            </p:nvPr>
          </p:nvSpPr>
          <p:spPr>
            <a:xfrm>
              <a:off x="1560" y="2136"/>
              <a:ext cx="1948" cy="63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13000">
                  <a:srgbClr val="FFF2D5"/>
                </a:gs>
                <a:gs pos="95000">
                  <a:srgbClr val="FFA06A"/>
                </a:gs>
              </a:gsLst>
              <a:lin ang="5400000" scaled="1"/>
            </a:gradFill>
            <a:ln w="28575" cap="flat" cmpd="sng" algn="ctr">
              <a:noFill/>
              <a:prstDash val="solid"/>
              <a:miter lim="800000"/>
            </a:ln>
            <a:effectLst>
              <a:outerShdw blurRad="254000" dist="38100" dir="2700000" algn="tl" rotWithShape="0">
                <a:schemeClr val="tx1">
                  <a:lumMod val="75000"/>
                  <a:lumOff val="25000"/>
                  <a:alpha val="17000"/>
                </a:schemeClr>
              </a:outerShdw>
            </a:effectLst>
          </p:spPr>
          <p:txBody>
            <a:bodyPr rtlCol="0" anchor="ctr">
              <a:noAutofit/>
            </a:bodyPr>
            <a:lstStyle/>
            <a:p>
              <a:pPr lvl="0" algn="ctr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endParaRPr lang="en-US" altLang="zh-CN" kern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13"/>
              </p:custDataLst>
            </p:nvPr>
          </p:nvSpPr>
          <p:spPr>
            <a:xfrm flipH="1">
              <a:off x="1830" y="2199"/>
              <a:ext cx="1422" cy="48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zh-CN"/>
              </a:defPPr>
              <a:lvl1pPr algn="ctr">
                <a:defRPr sz="4400" spc="0">
                  <a:gradFill flip="none" rotWithShape="1">
                    <a:gsLst>
                      <a:gs pos="95000">
                        <a:srgbClr val="FFA06A"/>
                      </a:gs>
                      <a:gs pos="0">
                        <a:srgbClr val="FFF2D5"/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effectLst>
                    <a:outerShdw blurRad="63500" dist="50800" dir="5400000" sx="101000" sy="101000" algn="t" rotWithShape="0">
                      <a:srgbClr val="740000">
                        <a:alpha val="30000"/>
                      </a:srgbClr>
                    </a:outerShdw>
                  </a:effectLst>
                  <a:latin typeface="思源黑体 CN Heavy" panose="020B0A00000000000000" charset="-122"/>
                  <a:ea typeface="思源黑体 CN Heavy" panose="020B0A00000000000000" charset="-122"/>
                </a:defRPr>
              </a:lvl1pPr>
            </a:lstStyle>
            <a:p>
              <a:pPr lvl="0" algn="l">
                <a:buClrTx/>
                <a:buSzTx/>
                <a:buFontTx/>
              </a:pPr>
              <a:r>
                <a:rPr lang="zh-CN" altLang="en-US" sz="1400" dirty="0">
                  <a:solidFill>
                    <a:srgbClr val="9D1D22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第二部分</a:t>
              </a: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1099820" y="3871595"/>
            <a:ext cx="1236980" cy="400050"/>
            <a:chOff x="1560" y="2136"/>
            <a:chExt cx="1948" cy="630"/>
          </a:xfrm>
        </p:grpSpPr>
        <p:sp>
          <p:nvSpPr>
            <p:cNvPr id="102" name="矩形: 圆角 10"/>
            <p:cNvSpPr/>
            <p:nvPr>
              <p:custDataLst>
                <p:tags r:id="rId10"/>
              </p:custDataLst>
            </p:nvPr>
          </p:nvSpPr>
          <p:spPr>
            <a:xfrm>
              <a:off x="1560" y="2136"/>
              <a:ext cx="1948" cy="63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13000">
                  <a:srgbClr val="FFF2D5"/>
                </a:gs>
                <a:gs pos="95000">
                  <a:srgbClr val="FFA06A"/>
                </a:gs>
              </a:gsLst>
              <a:lin ang="5400000" scaled="1"/>
            </a:gradFill>
            <a:ln w="28575" cap="flat" cmpd="sng" algn="ctr">
              <a:noFill/>
              <a:prstDash val="solid"/>
              <a:miter lim="800000"/>
            </a:ln>
            <a:effectLst>
              <a:outerShdw blurRad="254000" dist="38100" dir="2700000" algn="tl" rotWithShape="0">
                <a:schemeClr val="tx1">
                  <a:lumMod val="75000"/>
                  <a:lumOff val="25000"/>
                  <a:alpha val="17000"/>
                </a:schemeClr>
              </a:outerShdw>
            </a:effectLst>
          </p:spPr>
          <p:txBody>
            <a:bodyPr rtlCol="0" anchor="ctr">
              <a:noAutofit/>
            </a:bodyPr>
            <a:lstStyle/>
            <a:p>
              <a:pPr lvl="0" algn="ctr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endParaRPr lang="en-US" altLang="zh-CN" kern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03" name="文本框 102"/>
            <p:cNvSpPr txBox="1"/>
            <p:nvPr>
              <p:custDataLst>
                <p:tags r:id="rId11"/>
              </p:custDataLst>
            </p:nvPr>
          </p:nvSpPr>
          <p:spPr>
            <a:xfrm flipH="1">
              <a:off x="1830" y="2199"/>
              <a:ext cx="1422" cy="48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zh-CN"/>
              </a:defPPr>
              <a:lvl1pPr algn="ctr">
                <a:defRPr sz="4400" spc="0">
                  <a:gradFill flip="none" rotWithShape="1">
                    <a:gsLst>
                      <a:gs pos="95000">
                        <a:srgbClr val="FFA06A"/>
                      </a:gs>
                      <a:gs pos="0">
                        <a:srgbClr val="FFF2D5"/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effectLst>
                    <a:outerShdw blurRad="63500" dist="50800" dir="5400000" sx="101000" sy="101000" algn="t" rotWithShape="0">
                      <a:srgbClr val="740000">
                        <a:alpha val="30000"/>
                      </a:srgbClr>
                    </a:outerShdw>
                  </a:effectLst>
                  <a:latin typeface="思源黑体 CN Heavy" panose="020B0A00000000000000" charset="-122"/>
                  <a:ea typeface="思源黑体 CN Heavy" panose="020B0A00000000000000" charset="-122"/>
                </a:defRPr>
              </a:lvl1pPr>
            </a:lstStyle>
            <a:p>
              <a:pPr lvl="0" algn="l">
                <a:buClrTx/>
                <a:buSzTx/>
                <a:buFontTx/>
              </a:pPr>
              <a:r>
                <a:rPr lang="zh-CN" altLang="en-US" sz="1400" dirty="0">
                  <a:solidFill>
                    <a:srgbClr val="9D1D22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第三部分</a:t>
              </a: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1099820" y="4699000"/>
            <a:ext cx="1236980" cy="400050"/>
            <a:chOff x="1560" y="2136"/>
            <a:chExt cx="1948" cy="630"/>
          </a:xfrm>
        </p:grpSpPr>
        <p:sp>
          <p:nvSpPr>
            <p:cNvPr id="105" name="矩形: 圆角 10"/>
            <p:cNvSpPr/>
            <p:nvPr>
              <p:custDataLst>
                <p:tags r:id="rId8"/>
              </p:custDataLst>
            </p:nvPr>
          </p:nvSpPr>
          <p:spPr>
            <a:xfrm>
              <a:off x="1560" y="2136"/>
              <a:ext cx="1948" cy="63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13000">
                  <a:srgbClr val="FFF2D5"/>
                </a:gs>
                <a:gs pos="95000">
                  <a:srgbClr val="FFA06A"/>
                </a:gs>
              </a:gsLst>
              <a:lin ang="5400000" scaled="1"/>
            </a:gradFill>
            <a:ln w="28575" cap="flat" cmpd="sng" algn="ctr">
              <a:noFill/>
              <a:prstDash val="solid"/>
              <a:miter lim="800000"/>
            </a:ln>
            <a:effectLst>
              <a:outerShdw blurRad="254000" dist="38100" dir="2700000" algn="tl" rotWithShape="0">
                <a:schemeClr val="tx1">
                  <a:lumMod val="75000"/>
                  <a:lumOff val="25000"/>
                  <a:alpha val="17000"/>
                </a:schemeClr>
              </a:outerShdw>
            </a:effectLst>
          </p:spPr>
          <p:txBody>
            <a:bodyPr rtlCol="0" anchor="ctr">
              <a:noAutofit/>
            </a:bodyPr>
            <a:lstStyle/>
            <a:p>
              <a:pPr lvl="0" algn="ctr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endParaRPr lang="en-US" altLang="zh-CN" kern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06" name="文本框 105"/>
            <p:cNvSpPr txBox="1"/>
            <p:nvPr>
              <p:custDataLst>
                <p:tags r:id="rId9"/>
              </p:custDataLst>
            </p:nvPr>
          </p:nvSpPr>
          <p:spPr>
            <a:xfrm flipH="1">
              <a:off x="1830" y="2199"/>
              <a:ext cx="1422" cy="48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zh-CN"/>
              </a:defPPr>
              <a:lvl1pPr algn="ctr">
                <a:defRPr sz="4400" spc="0">
                  <a:gradFill flip="none" rotWithShape="1">
                    <a:gsLst>
                      <a:gs pos="95000">
                        <a:srgbClr val="FFA06A"/>
                      </a:gs>
                      <a:gs pos="0">
                        <a:srgbClr val="FFF2D5"/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effectLst>
                    <a:outerShdw blurRad="63500" dist="50800" dir="5400000" sx="101000" sy="101000" algn="t" rotWithShape="0">
                      <a:srgbClr val="740000">
                        <a:alpha val="30000"/>
                      </a:srgbClr>
                    </a:outerShdw>
                  </a:effectLst>
                  <a:latin typeface="思源黑体 CN Heavy" panose="020B0A00000000000000" charset="-122"/>
                  <a:ea typeface="思源黑体 CN Heavy" panose="020B0A00000000000000" charset="-122"/>
                </a:defRPr>
              </a:lvl1pPr>
            </a:lstStyle>
            <a:p>
              <a:pPr lvl="0" algn="l">
                <a:buClrTx/>
                <a:buSzTx/>
                <a:buFontTx/>
              </a:pPr>
              <a:r>
                <a:rPr lang="zh-CN" altLang="en-US" sz="1400" dirty="0">
                  <a:solidFill>
                    <a:srgbClr val="9D1D22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第四部分</a:t>
              </a: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1099820" y="5526405"/>
            <a:ext cx="1236980" cy="400050"/>
            <a:chOff x="1560" y="2136"/>
            <a:chExt cx="1948" cy="630"/>
          </a:xfrm>
        </p:grpSpPr>
        <p:sp>
          <p:nvSpPr>
            <p:cNvPr id="108" name="矩形: 圆角 10"/>
            <p:cNvSpPr/>
            <p:nvPr>
              <p:custDataLst>
                <p:tags r:id="rId6"/>
              </p:custDataLst>
            </p:nvPr>
          </p:nvSpPr>
          <p:spPr>
            <a:xfrm>
              <a:off x="1560" y="2136"/>
              <a:ext cx="1948" cy="630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13000">
                  <a:srgbClr val="FFF2D5"/>
                </a:gs>
                <a:gs pos="95000">
                  <a:srgbClr val="FFA06A"/>
                </a:gs>
              </a:gsLst>
              <a:lin ang="5400000" scaled="1"/>
            </a:gradFill>
            <a:ln w="28575" cap="flat" cmpd="sng" algn="ctr">
              <a:noFill/>
              <a:prstDash val="solid"/>
              <a:miter lim="800000"/>
            </a:ln>
            <a:effectLst>
              <a:outerShdw blurRad="254000" dist="38100" dir="2700000" algn="tl" rotWithShape="0">
                <a:schemeClr val="tx1">
                  <a:lumMod val="75000"/>
                  <a:lumOff val="25000"/>
                  <a:alpha val="17000"/>
                </a:schemeClr>
              </a:outerShdw>
            </a:effectLst>
          </p:spPr>
          <p:txBody>
            <a:bodyPr rtlCol="0" anchor="ctr">
              <a:noAutofit/>
            </a:bodyPr>
            <a:lstStyle/>
            <a:p>
              <a:pPr lvl="0" algn="ctr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endParaRPr lang="en-US" altLang="zh-CN" kern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09" name="文本框 108"/>
            <p:cNvSpPr txBox="1"/>
            <p:nvPr>
              <p:custDataLst>
                <p:tags r:id="rId7"/>
              </p:custDataLst>
            </p:nvPr>
          </p:nvSpPr>
          <p:spPr>
            <a:xfrm flipH="1">
              <a:off x="1830" y="2199"/>
              <a:ext cx="1422" cy="48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>
              <a:defPPr>
                <a:defRPr lang="zh-CN"/>
              </a:defPPr>
              <a:lvl1pPr algn="ctr">
                <a:defRPr sz="4400" spc="0">
                  <a:gradFill flip="none" rotWithShape="1">
                    <a:gsLst>
                      <a:gs pos="95000">
                        <a:srgbClr val="FFA06A"/>
                      </a:gs>
                      <a:gs pos="0">
                        <a:srgbClr val="FFF2D5"/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effectLst>
                    <a:outerShdw blurRad="63500" dist="50800" dir="5400000" sx="101000" sy="101000" algn="t" rotWithShape="0">
                      <a:srgbClr val="740000">
                        <a:alpha val="30000"/>
                      </a:srgbClr>
                    </a:outerShdw>
                  </a:effectLst>
                  <a:latin typeface="思源黑体 CN Heavy" panose="020B0A00000000000000" charset="-122"/>
                  <a:ea typeface="思源黑体 CN Heavy" panose="020B0A00000000000000" charset="-122"/>
                </a:defRPr>
              </a:lvl1pPr>
            </a:lstStyle>
            <a:p>
              <a:pPr lvl="0" algn="l">
                <a:buClrTx/>
                <a:buSzTx/>
                <a:buFontTx/>
              </a:pPr>
              <a:r>
                <a:rPr lang="zh-CN" altLang="en-US" sz="1400" dirty="0">
                  <a:solidFill>
                    <a:srgbClr val="9D1D22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第五部分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 flipH="1">
            <a:off x="4028440" y="2041642"/>
            <a:ext cx="4135120" cy="2086725"/>
          </a:xfrm>
          <a:prstGeom prst="rect">
            <a:avLst/>
          </a:prstGeom>
          <a:noFill/>
        </p:spPr>
        <p:txBody>
          <a:bodyPr wrap="square" anchor="ctr" anchorCtr="0">
            <a:spAutoFit/>
            <a:scene3d>
              <a:camera prst="orthographicFront"/>
              <a:lightRig rig="contrasting" dir="t">
                <a:rot lat="0" lon="0" rev="21594000"/>
              </a:lightRig>
            </a:scene3d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8000" i="1">
                <a:ln w="9525">
                  <a:noFill/>
                </a:ln>
                <a:gradFill flip="none" rotWithShape="1">
                  <a:gsLst>
                    <a:gs pos="90000">
                      <a:srgbClr val="FFAB2F"/>
                    </a:gs>
                    <a:gs pos="52000">
                      <a:srgbClr val="FFE4BB"/>
                    </a:gs>
                  </a:gsLst>
                  <a:lin ang="5400000" scaled="1"/>
                  <a:tileRect/>
                </a:gradFill>
                <a:effectLst>
                  <a:outerShdw blurRad="50800" dist="76200" dir="5400000" algn="t" rotWithShape="0">
                    <a:srgbClr val="800000"/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i="0" u="none" strike="noStrike" kern="0" cap="none" spc="0" normalizeH="0" baseline="0" noProof="0" dirty="0">
                <a:ln w="9525">
                  <a:noFill/>
                </a:ln>
                <a:gradFill flip="none" rotWithShape="1">
                  <a:gsLst>
                    <a:gs pos="82000">
                      <a:srgbClr val="FFF5EC"/>
                    </a:gs>
                    <a:gs pos="52000">
                      <a:schemeClr val="accent2">
                        <a:lumMod val="40000"/>
                        <a:lumOff val="60000"/>
                      </a:schemeClr>
                    </a:gs>
                    <a:gs pos="30000">
                      <a:schemeClr val="accent2">
                        <a:lumMod val="60000"/>
                        <a:lumOff val="40000"/>
                      </a:schemeClr>
                    </a:gs>
                    <a:gs pos="0">
                      <a:srgbClr val="FFC751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汇报结束</a:t>
            </a:r>
          </a:p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0" cap="none" spc="0" normalizeH="0" baseline="0" noProof="0" dirty="0">
                <a:ln w="9525">
                  <a:noFill/>
                </a:ln>
                <a:gradFill flip="none" rotWithShape="1">
                  <a:gsLst>
                    <a:gs pos="82000">
                      <a:srgbClr val="FFF5EC"/>
                    </a:gs>
                    <a:gs pos="52000">
                      <a:schemeClr val="accent2">
                        <a:lumMod val="40000"/>
                        <a:lumOff val="60000"/>
                      </a:schemeClr>
                    </a:gs>
                    <a:gs pos="30000">
                      <a:schemeClr val="accent2">
                        <a:lumMod val="60000"/>
                        <a:lumOff val="40000"/>
                      </a:schemeClr>
                    </a:gs>
                    <a:gs pos="0">
                      <a:srgbClr val="FFC751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r>
              <a:rPr kumimoji="0" lang="en-US" altLang="zh-CN" sz="5400" b="1" i="0" u="none" strike="noStrike" kern="0" cap="none" spc="0" normalizeH="0" baseline="0" noProof="0" dirty="0">
                <a:ln w="9525">
                  <a:noFill/>
                </a:ln>
                <a:gradFill flip="none" rotWithShape="1">
                  <a:gsLst>
                    <a:gs pos="82000">
                      <a:srgbClr val="FFF5EC"/>
                    </a:gs>
                    <a:gs pos="52000">
                      <a:schemeClr val="accent2">
                        <a:lumMod val="40000"/>
                        <a:lumOff val="60000"/>
                      </a:schemeClr>
                    </a:gs>
                    <a:gs pos="30000">
                      <a:schemeClr val="accent2">
                        <a:lumMod val="60000"/>
                        <a:lumOff val="40000"/>
                      </a:schemeClr>
                    </a:gs>
                    <a:gs pos="0">
                      <a:srgbClr val="FFC751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0" lang="zh-CN" altLang="en-US" sz="5400" b="1" i="0" u="none" strike="noStrike" kern="0" cap="none" spc="0" normalizeH="0" baseline="0" noProof="0" dirty="0">
                <a:ln w="9525">
                  <a:noFill/>
                </a:ln>
                <a:gradFill flip="none" rotWithShape="1">
                  <a:gsLst>
                    <a:gs pos="82000">
                      <a:srgbClr val="FFF5EC"/>
                    </a:gs>
                    <a:gs pos="52000">
                      <a:schemeClr val="accent2">
                        <a:lumMod val="40000"/>
                        <a:lumOff val="60000"/>
                      </a:schemeClr>
                    </a:gs>
                    <a:gs pos="30000">
                      <a:schemeClr val="accent2">
                        <a:lumMod val="60000"/>
                        <a:lumOff val="40000"/>
                      </a:schemeClr>
                    </a:gs>
                    <a:gs pos="0">
                      <a:srgbClr val="FFC751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2546839" y="3089066"/>
            <a:ext cx="7098323" cy="0"/>
          </a:xfrm>
          <a:prstGeom prst="line">
            <a:avLst/>
          </a:prstGeom>
          <a:ln w="19050">
            <a:gradFill flip="none" rotWithShape="1">
              <a:gsLst>
                <a:gs pos="50000">
                  <a:srgbClr val="FBECCE"/>
                </a:gs>
                <a:gs pos="0">
                  <a:srgbClr val="F8CFA9">
                    <a:alpha val="0"/>
                  </a:srgbClr>
                </a:gs>
                <a:gs pos="100000">
                  <a:schemeClr val="accent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F:/A23-工作/DHU/DHU-资料图片/东华大学VI/png-白/校徽与标准字组合-07.png校徽与标准字组合-0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/>
          <a:srcRect l="-376" r="12"/>
          <a:stretch>
            <a:fillRect/>
          </a:stretch>
        </p:blipFill>
        <p:spPr>
          <a:xfrm>
            <a:off x="5106988" y="5748655"/>
            <a:ext cx="1978025" cy="6210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728980"/>
            <a:ext cx="12192000" cy="3810000"/>
            <a:chOff x="0" y="1148"/>
            <a:chExt cx="19200" cy="6000"/>
          </a:xfrm>
        </p:grpSpPr>
        <p:pic>
          <p:nvPicPr>
            <p:cNvPr id="4" name="图片 3" descr="图片包含 红色, 笔记本, 游戏机, 电脑&#10;&#10;描述已自动生成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 rotWithShape="1">
            <a:blip r:embed="rId6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10707" r="28831" b="662"/>
            <a:stretch>
              <a:fillRect/>
            </a:stretch>
          </p:blipFill>
          <p:spPr>
            <a:xfrm>
              <a:off x="0" y="1736"/>
              <a:ext cx="19200" cy="5412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>
              <p:custDataLst>
                <p:tags r:id="rId3"/>
              </p:custDataLst>
            </p:nvPr>
          </p:nvSpPr>
          <p:spPr>
            <a:xfrm>
              <a:off x="14922" y="1148"/>
              <a:ext cx="2934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400" i="1" dirty="0">
                  <a:solidFill>
                    <a:srgbClr val="C41010"/>
                  </a:solidFill>
                </a:rPr>
                <a:t>崇德博学 砺志尚实</a:t>
              </a:r>
            </a:p>
          </p:txBody>
        </p:sp>
        <p:sp>
          <p:nvSpPr>
            <p:cNvPr id="6" name="任意多边形 5"/>
            <p:cNvSpPr/>
            <p:nvPr>
              <p:custDataLst>
                <p:tags r:id="rId4"/>
              </p:custDataLst>
            </p:nvPr>
          </p:nvSpPr>
          <p:spPr>
            <a:xfrm>
              <a:off x="14713" y="1631"/>
              <a:ext cx="4487" cy="113"/>
            </a:xfrm>
            <a:custGeom>
              <a:avLst/>
              <a:gdLst>
                <a:gd name="connsiteX0" fmla="*/ 250 w 4487"/>
                <a:gd name="connsiteY0" fmla="*/ 10 h 113"/>
                <a:gd name="connsiteX1" fmla="*/ 4487 w 4487"/>
                <a:gd name="connsiteY1" fmla="*/ 0 h 113"/>
                <a:gd name="connsiteX2" fmla="*/ 4487 w 4487"/>
                <a:gd name="connsiteY2" fmla="*/ 113 h 113"/>
                <a:gd name="connsiteX3" fmla="*/ 0 w 4487"/>
                <a:gd name="connsiteY3" fmla="*/ 113 h 113"/>
                <a:gd name="connsiteX4" fmla="*/ 250 w 4487"/>
                <a:gd name="connsiteY4" fmla="*/ 10 h 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7" h="113">
                  <a:moveTo>
                    <a:pt x="250" y="10"/>
                  </a:moveTo>
                  <a:lnTo>
                    <a:pt x="4487" y="0"/>
                  </a:lnTo>
                  <a:lnTo>
                    <a:pt x="4487" y="113"/>
                  </a:lnTo>
                  <a:lnTo>
                    <a:pt x="0" y="113"/>
                  </a:lnTo>
                  <a:lnTo>
                    <a:pt x="250" y="10"/>
                  </a:lnTo>
                  <a:close/>
                </a:path>
              </a:pathLst>
            </a:custGeom>
            <a:solidFill>
              <a:srgbClr val="C4101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: 圆角 10"/>
          <p:cNvSpPr/>
          <p:nvPr/>
        </p:nvSpPr>
        <p:spPr>
          <a:xfrm>
            <a:off x="1394230" y="1490787"/>
            <a:ext cx="1725504" cy="546008"/>
          </a:xfrm>
          <a:prstGeom prst="roundRect">
            <a:avLst>
              <a:gd name="adj" fmla="val 50000"/>
            </a:avLst>
          </a:prstGeom>
          <a:blipFill dpi="0" rotWithShape="1">
            <a:blip r:embed="rId7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schemeClr val="tx1">
                <a:lumMod val="75000"/>
                <a:lumOff val="25000"/>
                <a:alpha val="17000"/>
              </a:scheme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 flipH="1">
            <a:off x="1651688" y="1563736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2000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13" name="文本框 12"/>
          <p:cNvSpPr txBox="1"/>
          <p:nvPr/>
        </p:nvSpPr>
        <p:spPr>
          <a:xfrm flipH="1">
            <a:off x="1279930" y="2140634"/>
            <a:ext cx="81868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800" spc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输入主标题</a:t>
            </a:r>
          </a:p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添加输入主标题</a:t>
            </a:r>
            <a:r>
              <a:rPr lang="zh-CN" altLang="en-US" sz="4800" b="1" dirty="0">
                <a:effectLst>
                  <a:outerShdw blurRad="50800" dist="38100" dir="2700000" sx="101000" sy="101000" algn="tl" rotWithShape="0">
                    <a:prstClr val="black">
                      <a:alpha val="1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详细文字信息</a:t>
            </a:r>
          </a:p>
        </p:txBody>
      </p:sp>
      <p:sp>
        <p:nvSpPr>
          <p:cNvPr id="29699" name="文本占位符 2"/>
          <p:cNvSpPr txBox="1">
            <a:spLocks noGrp="1"/>
          </p:cNvSpPr>
          <p:nvPr>
            <p:custDataLst>
              <p:tags r:id="rId1"/>
            </p:custDataLst>
          </p:nvPr>
        </p:nvSpPr>
        <p:spPr>
          <a:xfrm>
            <a:off x="1279525" y="4581652"/>
            <a:ext cx="9573895" cy="680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0">
            <a:noAutofit/>
          </a:bodyPr>
          <a:lstStyle/>
          <a:p>
            <a:pPr lvl="0" algn="just">
              <a:lnSpc>
                <a:spcPct val="150000"/>
              </a:lnSpc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在这里输入你的文本阐述与关键词标题相关的具体内容，若字数太多酌情删减文案。在这里输入你的文本阐述与关键词标题相关的具体内容，若字数太多酌情删减文案。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35" y="0"/>
            <a:ext cx="12190730" cy="1855470"/>
          </a:xfrm>
          <a:prstGeom prst="rect">
            <a:avLst/>
          </a:prstGeom>
          <a:blipFill dpi="0" rotWithShape="1">
            <a:blip r:embed="rId22" cstate="print"/>
            <a:srcRect/>
            <a:stretch>
              <a:fillRect/>
            </a:stretch>
          </a:blipFill>
          <a:ln w="28575" cap="flat" cmpd="sng" algn="ctr">
            <a:noFill/>
            <a:prstDash val="solid"/>
            <a:miter lim="800000"/>
          </a:ln>
          <a:effectLst>
            <a:outerShdw blurRad="254000" dist="38100" dir="2700000" algn="tl" rotWithShape="0">
              <a:schemeClr val="tx1">
                <a:lumMod val="75000"/>
                <a:lumOff val="25000"/>
                <a:alpha val="17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kern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363855"/>
            <a:ext cx="12192000" cy="546100"/>
            <a:chOff x="0" y="573"/>
            <a:chExt cx="19200" cy="860"/>
          </a:xfrm>
        </p:grpSpPr>
        <p:pic>
          <p:nvPicPr>
            <p:cNvPr id="2" name="图片 1" descr="DHU建筑图-线条1-02-02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23" cstate="print"/>
            <a:stretch>
              <a:fillRect/>
            </a:stretch>
          </p:blipFill>
          <p:spPr>
            <a:xfrm>
              <a:off x="0" y="697"/>
              <a:ext cx="19200" cy="737"/>
            </a:xfrm>
            <a:prstGeom prst="rect">
              <a:avLst/>
            </a:prstGeom>
          </p:spPr>
        </p:pic>
        <p:sp>
          <p:nvSpPr>
            <p:cNvPr id="35" name="任意多边形 34"/>
            <p:cNvSpPr/>
            <p:nvPr>
              <p:custDataLst>
                <p:tags r:id="rId18"/>
              </p:custDataLst>
            </p:nvPr>
          </p:nvSpPr>
          <p:spPr>
            <a:xfrm>
              <a:off x="0" y="579"/>
              <a:ext cx="1580" cy="762"/>
            </a:xfrm>
            <a:custGeom>
              <a:avLst/>
              <a:gdLst>
                <a:gd name="connsiteX0" fmla="*/ 0 w 1003481"/>
                <a:gd name="connsiteY0" fmla="*/ 0 h 484138"/>
                <a:gd name="connsiteX1" fmla="*/ 793646 w 1003481"/>
                <a:gd name="connsiteY1" fmla="*/ 0 h 484138"/>
                <a:gd name="connsiteX2" fmla="*/ 1003481 w 1003481"/>
                <a:gd name="connsiteY2" fmla="*/ 484138 h 484138"/>
                <a:gd name="connsiteX3" fmla="*/ 0 w 1003481"/>
                <a:gd name="connsiteY3" fmla="*/ 484138 h 484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481" h="484138">
                  <a:moveTo>
                    <a:pt x="0" y="0"/>
                  </a:moveTo>
                  <a:lnTo>
                    <a:pt x="793646" y="0"/>
                  </a:lnTo>
                  <a:lnTo>
                    <a:pt x="1003481" y="484138"/>
                  </a:lnTo>
                  <a:lnTo>
                    <a:pt x="0" y="484138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36" name="任意多边形 35"/>
            <p:cNvSpPr/>
            <p:nvPr>
              <p:custDataLst>
                <p:tags r:id="rId19"/>
              </p:custDataLst>
            </p:nvPr>
          </p:nvSpPr>
          <p:spPr>
            <a:xfrm>
              <a:off x="0" y="579"/>
              <a:ext cx="1359" cy="762"/>
            </a:xfrm>
            <a:custGeom>
              <a:avLst/>
              <a:gdLst>
                <a:gd name="connsiteX0" fmla="*/ 0 w 863056"/>
                <a:gd name="connsiteY0" fmla="*/ 0 h 484138"/>
                <a:gd name="connsiteX1" fmla="*/ 653221 w 863056"/>
                <a:gd name="connsiteY1" fmla="*/ 0 h 484138"/>
                <a:gd name="connsiteX2" fmla="*/ 863056 w 863056"/>
                <a:gd name="connsiteY2" fmla="*/ 484138 h 484138"/>
                <a:gd name="connsiteX3" fmla="*/ 0 w 863056"/>
                <a:gd name="connsiteY3" fmla="*/ 484138 h 484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056" h="484138">
                  <a:moveTo>
                    <a:pt x="0" y="0"/>
                  </a:moveTo>
                  <a:lnTo>
                    <a:pt x="653221" y="0"/>
                  </a:lnTo>
                  <a:lnTo>
                    <a:pt x="863056" y="484138"/>
                  </a:lnTo>
                  <a:lnTo>
                    <a:pt x="0" y="48413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C00000"/>
                </a:gs>
                <a:gs pos="98000">
                  <a:srgbClr val="FF0000"/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pic>
          <p:nvPicPr>
            <p:cNvPr id="3" name="图片 2" descr="F:/A23-工作/A23-J-DHU/DHU-资料图片/东华大学VI/png-白/校徽与标准字组合-07.png校徽与标准字组合-07"/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24" cstate="print"/>
            <a:srcRect l="-1459" r="-594"/>
            <a:stretch>
              <a:fillRect/>
            </a:stretch>
          </p:blipFill>
          <p:spPr>
            <a:xfrm>
              <a:off x="16332" y="573"/>
              <a:ext cx="2243" cy="692"/>
            </a:xfrm>
            <a:prstGeom prst="rect">
              <a:avLst/>
            </a:prstGeom>
          </p:spPr>
        </p:pic>
      </p:grpSp>
      <p:sp>
        <p:nvSpPr>
          <p:cNvPr id="29699" name="文本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1010920" y="1482725"/>
            <a:ext cx="9360535" cy="4927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b="1" kern="1200">
                <a:solidFill>
                  <a:srgbClr val="A0021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sz="1100" b="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在这里输入你的文本阐述与关键词标题相关的具体内容，若字数太多酌情删减文案。在这里输入你的文本阐述与关键词标题相关的具体内容</a:t>
            </a:r>
            <a:r>
              <a:rPr lang="zh-CN" sz="1100" b="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1010920" y="887730"/>
            <a:ext cx="587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spc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algn="l"/>
            <a:r>
              <a:rPr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 CN Bold" panose="020B0800000000000000" pitchFamily="34" charset="-122"/>
              </a:rPr>
              <a:t>在这里输入你的标题文字概述，在这里输入你的标题文字概述。</a:t>
            </a:r>
          </a:p>
        </p:txBody>
      </p:sp>
      <p:cxnSp>
        <p:nvCxnSpPr>
          <p:cNvPr id="44" name="直接连接符 43"/>
          <p:cNvCxnSpPr/>
          <p:nvPr>
            <p:custDataLst>
              <p:tags r:id="rId3"/>
            </p:custDataLst>
          </p:nvPr>
        </p:nvCxnSpPr>
        <p:spPr>
          <a:xfrm>
            <a:off x="635" y="1854835"/>
            <a:ext cx="12199620" cy="0"/>
          </a:xfrm>
          <a:prstGeom prst="line">
            <a:avLst/>
          </a:prstGeom>
          <a:blipFill dpi="0" rotWithShape="1">
            <a:blip r:embed="rId22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schemeClr val="tx1">
                <a:lumMod val="75000"/>
                <a:lumOff val="25000"/>
                <a:alpha val="17000"/>
              </a:schemeClr>
            </a:outerShdw>
          </a:effectLst>
        </p:spPr>
      </p:cxnSp>
      <p:sp>
        <p:nvSpPr>
          <p:cNvPr id="32" name="文本框 31"/>
          <p:cNvSpPr txBox="1"/>
          <p:nvPr>
            <p:custDataLst>
              <p:tags r:id="rId4"/>
            </p:custDataLst>
          </p:nvPr>
        </p:nvSpPr>
        <p:spPr>
          <a:xfrm>
            <a:off x="1017270" y="330518"/>
            <a:ext cx="3027680" cy="52197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>
            <a:defPPr>
              <a:defRPr lang="zh-CN"/>
            </a:defPPr>
            <a:lvl1pPr>
              <a:defRPr sz="2800" spc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思源黑体 CN Bold" panose="020B0800000000000000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sp>
        <p:nvSpPr>
          <p:cNvPr id="11" name="PA-文本框 8"/>
          <p:cNvSpPr txBox="1"/>
          <p:nvPr>
            <p:custDataLst>
              <p:tags r:id="rId5"/>
            </p:custDataLst>
          </p:nvPr>
        </p:nvSpPr>
        <p:spPr>
          <a:xfrm>
            <a:off x="9013825" y="3328670"/>
            <a:ext cx="249364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12" name="TextBox 31"/>
          <p:cNvSpPr txBox="1"/>
          <p:nvPr>
            <p:custDataLst>
              <p:tags r:id="rId6"/>
            </p:custDataLst>
          </p:nvPr>
        </p:nvSpPr>
        <p:spPr>
          <a:xfrm>
            <a:off x="9013826" y="2785745"/>
            <a:ext cx="1706880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输入标题文字</a:t>
            </a:r>
          </a:p>
        </p:txBody>
      </p:sp>
      <p:sp>
        <p:nvSpPr>
          <p:cNvPr id="13" name="PA-文本框 8"/>
          <p:cNvSpPr txBox="1"/>
          <p:nvPr>
            <p:custDataLst>
              <p:tags r:id="rId7"/>
            </p:custDataLst>
          </p:nvPr>
        </p:nvSpPr>
        <p:spPr>
          <a:xfrm>
            <a:off x="9013825" y="5130165"/>
            <a:ext cx="2493645" cy="59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14" name="TextBox 31"/>
          <p:cNvSpPr txBox="1"/>
          <p:nvPr>
            <p:custDataLst>
              <p:tags r:id="rId8"/>
            </p:custDataLst>
          </p:nvPr>
        </p:nvSpPr>
        <p:spPr>
          <a:xfrm>
            <a:off x="9013826" y="4587240"/>
            <a:ext cx="1706880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输入标题文字</a:t>
            </a:r>
            <a:endParaRPr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02995" y="2785745"/>
            <a:ext cx="2856865" cy="2942590"/>
            <a:chOff x="8892" y="3835"/>
            <a:chExt cx="4499" cy="4634"/>
          </a:xfrm>
        </p:grpSpPr>
        <p:sp>
          <p:nvSpPr>
            <p:cNvPr id="21" name="PA-文本框 8"/>
            <p:cNvSpPr txBox="1"/>
            <p:nvPr>
              <p:custDataLst>
                <p:tags r:id="rId11"/>
              </p:custDataLst>
            </p:nvPr>
          </p:nvSpPr>
          <p:spPr>
            <a:xfrm>
              <a:off x="9465" y="4690"/>
              <a:ext cx="3927" cy="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在这里输入你的标题文字概述，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在这里输入你的标题文字概述。</a:t>
              </a:r>
            </a:p>
          </p:txBody>
        </p:sp>
        <p:sp>
          <p:nvSpPr>
            <p:cNvPr id="22" name="TextBox 31"/>
            <p:cNvSpPr txBox="1"/>
            <p:nvPr>
              <p:custDataLst>
                <p:tags r:id="rId12"/>
              </p:custDataLst>
            </p:nvPr>
          </p:nvSpPr>
          <p:spPr>
            <a:xfrm>
              <a:off x="9465" y="3835"/>
              <a:ext cx="2688" cy="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ct val="120000"/>
                </a:lnSpc>
                <a:buClrTx/>
                <a:buSzTx/>
                <a:buFontTx/>
              </a:pPr>
              <a:r>
                <a:rPr sz="1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输入标题文字</a:t>
              </a:r>
            </a:p>
          </p:txBody>
        </p:sp>
        <p:sp>
          <p:nvSpPr>
            <p:cNvPr id="7" name="PA-文本框 8"/>
            <p:cNvSpPr txBox="1"/>
            <p:nvPr>
              <p:custDataLst>
                <p:tags r:id="rId13"/>
              </p:custDataLst>
            </p:nvPr>
          </p:nvSpPr>
          <p:spPr>
            <a:xfrm>
              <a:off x="9465" y="7527"/>
              <a:ext cx="3927" cy="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ct val="150000"/>
                </a:lnSpc>
                <a:buClrTx/>
                <a:buSzTx/>
                <a:buFontTx/>
              </a:pP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  <a:sym typeface="+mn-ea"/>
                </a:rPr>
                <a:t>在这里输入你的标题文字概述，在这里输入你的标题文字概述。</a:t>
              </a:r>
            </a:p>
          </p:txBody>
        </p:sp>
        <p:sp>
          <p:nvSpPr>
            <p:cNvPr id="10" name="TextBox 31"/>
            <p:cNvSpPr txBox="1"/>
            <p:nvPr>
              <p:custDataLst>
                <p:tags r:id="rId14"/>
              </p:custDataLst>
            </p:nvPr>
          </p:nvSpPr>
          <p:spPr>
            <a:xfrm>
              <a:off x="9465" y="6672"/>
              <a:ext cx="2688" cy="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sz="1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输入标题文字</a:t>
              </a:r>
            </a:p>
          </p:txBody>
        </p:sp>
        <p:cxnSp>
          <p:nvCxnSpPr>
            <p:cNvPr id="20" name="Straight Connector 40"/>
            <p:cNvCxnSpPr/>
            <p:nvPr>
              <p:custDataLst>
                <p:tags r:id="rId15"/>
              </p:custDataLst>
            </p:nvPr>
          </p:nvCxnSpPr>
          <p:spPr>
            <a:xfrm>
              <a:off x="8892" y="4181"/>
              <a:ext cx="573" cy="0"/>
            </a:xfrm>
            <a:prstGeom prst="line">
              <a:avLst/>
            </a:prstGeom>
            <a:ln w="254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40"/>
            <p:cNvCxnSpPr/>
            <p:nvPr>
              <p:custDataLst>
                <p:tags r:id="rId16"/>
              </p:custDataLst>
            </p:nvPr>
          </p:nvCxnSpPr>
          <p:spPr>
            <a:xfrm>
              <a:off x="8892" y="7002"/>
              <a:ext cx="573" cy="0"/>
            </a:xfrm>
            <a:prstGeom prst="line">
              <a:avLst/>
            </a:prstGeom>
            <a:ln w="25400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40"/>
          <p:cNvCxnSpPr/>
          <p:nvPr>
            <p:custDataLst>
              <p:tags r:id="rId9"/>
            </p:custDataLst>
          </p:nvPr>
        </p:nvCxnSpPr>
        <p:spPr>
          <a:xfrm>
            <a:off x="8649963" y="3005429"/>
            <a:ext cx="363600" cy="0"/>
          </a:xfrm>
          <a:prstGeom prst="line">
            <a:avLst/>
          </a:prstGeom>
          <a:ln w="2540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40"/>
          <p:cNvCxnSpPr/>
          <p:nvPr>
            <p:custDataLst>
              <p:tags r:id="rId10"/>
            </p:custDataLst>
          </p:nvPr>
        </p:nvCxnSpPr>
        <p:spPr>
          <a:xfrm>
            <a:off x="8649963" y="4796764"/>
            <a:ext cx="363600" cy="0"/>
          </a:xfrm>
          <a:prstGeom prst="line">
            <a:avLst/>
          </a:prstGeom>
          <a:ln w="2540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占位符 4" descr="F:/DHU/2023景色/春/延安路/MK503389.jpgMK503389"/>
          <p:cNvPicPr>
            <a:picLocks noGrp="1" noChangeAspect="1"/>
          </p:cNvPicPr>
          <p:nvPr/>
        </p:nvPicPr>
        <p:blipFill>
          <a:blip r:embed="rId25" cstate="print"/>
          <a:srcRect l="27007" r="7281" b="18335"/>
          <a:stretch>
            <a:fillRect/>
          </a:stretch>
        </p:blipFill>
        <p:spPr>
          <a:xfrm>
            <a:off x="4129591" y="2610117"/>
            <a:ext cx="4198938" cy="34193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文本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1010920" y="887730"/>
            <a:ext cx="9246235" cy="3079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b="1" kern="1200">
                <a:solidFill>
                  <a:srgbClr val="A0021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在这里输入你的标题文字概述，在这里输入你的标题文字概述。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130736" y="1874522"/>
            <a:ext cx="6503523" cy="4090540"/>
            <a:chOff x="1312" y="6295"/>
            <a:chExt cx="10242" cy="6441"/>
          </a:xfrm>
        </p:grpSpPr>
        <p:sp>
          <p:nvSpPr>
            <p:cNvPr id="11" name="矩形 10"/>
            <p:cNvSpPr/>
            <p:nvPr/>
          </p:nvSpPr>
          <p:spPr>
            <a:xfrm>
              <a:off x="1312" y="6296"/>
              <a:ext cx="9904" cy="6439"/>
            </a:xfrm>
            <a:prstGeom prst="rect">
              <a:avLst/>
            </a:prstGeom>
            <a:gradFill>
              <a:gsLst>
                <a:gs pos="0">
                  <a:srgbClr val="C00000">
                    <a:alpha val="9000"/>
                  </a:srgbClr>
                </a:gs>
                <a:gs pos="100000">
                  <a:srgbClr val="C00000">
                    <a:alpha val="0"/>
                  </a:srgbClr>
                </a:gs>
              </a:gsLst>
              <a:lin ang="0" scaled="1"/>
            </a:gradFill>
            <a:ln w="12700" cap="flat" cmpd="sng" algn="ctr">
              <a:gradFill flip="none" rotWithShape="1">
                <a:gsLst>
                  <a:gs pos="0">
                    <a:srgbClr val="C00000"/>
                  </a:gs>
                  <a:gs pos="100000">
                    <a:srgbClr val="C00000">
                      <a:alpha val="0"/>
                    </a:srgb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507" y="6295"/>
              <a:ext cx="9047" cy="6441"/>
            </a:xfrm>
            <a:prstGeom prst="rect">
              <a:avLst/>
            </a:prstGeom>
            <a:noFill/>
          </p:spPr>
          <p:txBody>
            <a:bodyPr wrap="square" anchor="ctr" anchorCtr="0">
              <a:noAutofit/>
            </a:bodyPr>
            <a:lstStyle/>
            <a:p>
              <a:pPr defTabSz="457200">
                <a:lnSpc>
                  <a:spcPct val="130000"/>
                </a:lnSpc>
              </a:pPr>
              <a:r>
                <a:rPr lang="zh-CN" altLang="en-US" sz="1100" kern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●</a:t>
              </a:r>
              <a:r>
                <a:rPr lang="en-US" altLang="zh-CN" sz="1100" kern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      </a:t>
              </a: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在这里输入你的文本阐述与关键词标题相关的具体内容，若字数太多酌情删减文案。在这里输入你的文本阐述与关键词标题相关的具体内容，若字数太多酌情删减文案。在这里输入你的文本阐述与关键词标题相关的具体内容，若字数太多酌情删减文案</a:t>
              </a:r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。</a:t>
              </a:r>
              <a:endPara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defTabSz="457200">
                <a:lnSpc>
                  <a:spcPct val="130000"/>
                </a:lnSpc>
              </a:pPr>
              <a:endPara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defTabSz="457200">
                <a:lnSpc>
                  <a:spcPct val="130000"/>
                </a:lnSpc>
              </a:pPr>
              <a:r>
                <a:rPr lang="zh-CN" altLang="en-US" sz="11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●</a:t>
              </a:r>
              <a:r>
                <a:rPr lang="en-US" altLang="zh-CN" sz="11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      </a:t>
              </a:r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在这里输入你的文本阐述与关键词标题相关的具体内容，若字数太多酌情删减文案。在这里输入你的文本阐述与关键词标题相关的具体内容，若字数太多酌情删减文案。在这里输入你的文本阐述与关键词标题相关的具体内容，若字数太多酌情删减文案。</a:t>
              </a:r>
              <a:endPara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defTabSz="457200">
                <a:lnSpc>
                  <a:spcPct val="130000"/>
                </a:lnSpc>
              </a:pPr>
              <a:endPara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defTabSz="457200">
                <a:lnSpc>
                  <a:spcPct val="130000"/>
                </a:lnSpc>
              </a:pPr>
              <a:r>
                <a:rPr lang="zh-CN" altLang="en-US" sz="11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●</a:t>
              </a:r>
              <a:r>
                <a:rPr lang="en-US" altLang="zh-CN" sz="11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      </a:t>
              </a:r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在这里输入你的文本阐述与关键词标题相关的具体内容，若字数太多酌情删减文案。在这里输入你的文本阐述与关键词标题相关的具体内容，若字数太多酌情删减文案。在这里输入你的文本阐述与关键词标题相关的具体内容，若字数太多酌情删减文案。</a:t>
              </a:r>
              <a:endPara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defTabSz="457200">
                <a:lnSpc>
                  <a:spcPct val="130000"/>
                </a:lnSpc>
              </a:pPr>
              <a:endPara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defTabSz="457200">
                <a:lnSpc>
                  <a:spcPct val="130000"/>
                </a:lnSpc>
              </a:pPr>
              <a:r>
                <a:rPr lang="zh-CN" altLang="en-US" sz="11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●</a:t>
              </a:r>
              <a:r>
                <a:rPr lang="en-US" altLang="zh-CN" sz="11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      </a:t>
              </a:r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在这里输入你的文本阐述与关键词标题相关的具体内容，若字数太多酌情删减文案。在这里输入你的文本阐述与关键词标题相关的具体内容，若字数太多酌情删减文案。在这里输入你的文本阐述与关键词标题相关的具体内容，若字数太多酌情删减文案。</a:t>
              </a:r>
              <a:endPara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710" y="6777"/>
              <a:ext cx="727" cy="661"/>
              <a:chOff x="11203781" y="3441384"/>
              <a:chExt cx="292894" cy="266473"/>
            </a:xfrm>
            <a:gradFill>
              <a:gsLst>
                <a:gs pos="82000">
                  <a:srgbClr val="C00000"/>
                </a:gs>
                <a:gs pos="0">
                  <a:srgbClr val="ED8277"/>
                </a:gs>
              </a:gsLst>
              <a:path path="circle">
                <a:fillToRect r="100000" b="100000"/>
              </a:path>
            </a:gradFill>
          </p:grpSpPr>
          <p:sp>
            <p:nvSpPr>
              <p:cNvPr id="18" name="任意多边形: 形状 30"/>
              <p:cNvSpPr/>
              <p:nvPr/>
            </p:nvSpPr>
            <p:spPr>
              <a:xfrm>
                <a:off x="11243767" y="3494679"/>
                <a:ext cx="79971" cy="13323"/>
              </a:xfrm>
              <a:custGeom>
                <a:avLst/>
                <a:gdLst>
                  <a:gd name="connsiteX0" fmla="*/ 32019 w 384233"/>
                  <a:gd name="connsiteY0" fmla="*/ 0 h 64015"/>
                  <a:gd name="connsiteX1" fmla="*/ 352213 w 384233"/>
                  <a:gd name="connsiteY1" fmla="*/ 0 h 64015"/>
                  <a:gd name="connsiteX2" fmla="*/ 384233 w 384233"/>
                  <a:gd name="connsiteY2" fmla="*/ 32010 h 64015"/>
                  <a:gd name="connsiteX3" fmla="*/ 352213 w 384233"/>
                  <a:gd name="connsiteY3" fmla="*/ 64015 h 64015"/>
                  <a:gd name="connsiteX4" fmla="*/ 32019 w 384233"/>
                  <a:gd name="connsiteY4" fmla="*/ 64015 h 64015"/>
                  <a:gd name="connsiteX5" fmla="*/ 0 w 384233"/>
                  <a:gd name="connsiteY5" fmla="*/ 32010 h 64015"/>
                  <a:gd name="connsiteX6" fmla="*/ 32019 w 384233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4233" h="64015">
                    <a:moveTo>
                      <a:pt x="32019" y="0"/>
                    </a:moveTo>
                    <a:lnTo>
                      <a:pt x="352213" y="0"/>
                    </a:lnTo>
                    <a:cubicBezTo>
                      <a:pt x="371427" y="0"/>
                      <a:pt x="384233" y="12801"/>
                      <a:pt x="384233" y="32010"/>
                    </a:cubicBezTo>
                    <a:cubicBezTo>
                      <a:pt x="384233" y="51214"/>
                      <a:pt x="371427" y="64015"/>
                      <a:pt x="352213" y="64015"/>
                    </a:cubicBezTo>
                    <a:lnTo>
                      <a:pt x="32019" y="64015"/>
                    </a:lnTo>
                    <a:cubicBezTo>
                      <a:pt x="12805" y="64015"/>
                      <a:pt x="0" y="51214"/>
                      <a:pt x="0" y="32010"/>
                    </a:cubicBezTo>
                    <a:cubicBezTo>
                      <a:pt x="0" y="12801"/>
                      <a:pt x="12805" y="0"/>
                      <a:pt x="3201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任意多边形: 形状 31"/>
              <p:cNvSpPr/>
              <p:nvPr/>
            </p:nvSpPr>
            <p:spPr>
              <a:xfrm>
                <a:off x="11243767" y="3534650"/>
                <a:ext cx="146614" cy="13323"/>
              </a:xfrm>
              <a:custGeom>
                <a:avLst/>
                <a:gdLst>
                  <a:gd name="connsiteX0" fmla="*/ 32019 w 704427"/>
                  <a:gd name="connsiteY0" fmla="*/ 0 h 64015"/>
                  <a:gd name="connsiteX1" fmla="*/ 672407 w 704427"/>
                  <a:gd name="connsiteY1" fmla="*/ 0 h 64015"/>
                  <a:gd name="connsiteX2" fmla="*/ 704427 w 704427"/>
                  <a:gd name="connsiteY2" fmla="*/ 32005 h 64015"/>
                  <a:gd name="connsiteX3" fmla="*/ 672407 w 704427"/>
                  <a:gd name="connsiteY3" fmla="*/ 64015 h 64015"/>
                  <a:gd name="connsiteX4" fmla="*/ 32019 w 704427"/>
                  <a:gd name="connsiteY4" fmla="*/ 64015 h 64015"/>
                  <a:gd name="connsiteX5" fmla="*/ 0 w 704427"/>
                  <a:gd name="connsiteY5" fmla="*/ 32005 h 64015"/>
                  <a:gd name="connsiteX6" fmla="*/ 32019 w 704427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427" h="64015">
                    <a:moveTo>
                      <a:pt x="32019" y="0"/>
                    </a:moveTo>
                    <a:lnTo>
                      <a:pt x="672407" y="0"/>
                    </a:lnTo>
                    <a:cubicBezTo>
                      <a:pt x="691616" y="0"/>
                      <a:pt x="704427" y="12801"/>
                      <a:pt x="704427" y="32005"/>
                    </a:cubicBezTo>
                    <a:cubicBezTo>
                      <a:pt x="704427" y="51214"/>
                      <a:pt x="691616" y="64015"/>
                      <a:pt x="672407" y="64015"/>
                    </a:cubicBezTo>
                    <a:lnTo>
                      <a:pt x="32019" y="64015"/>
                    </a:lnTo>
                    <a:cubicBezTo>
                      <a:pt x="12805" y="64015"/>
                      <a:pt x="0" y="51214"/>
                      <a:pt x="0" y="32005"/>
                    </a:cubicBezTo>
                    <a:cubicBezTo>
                      <a:pt x="0" y="12801"/>
                      <a:pt x="12805" y="0"/>
                      <a:pt x="3201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任意多边形: 形状 32"/>
              <p:cNvSpPr/>
              <p:nvPr/>
            </p:nvSpPr>
            <p:spPr>
              <a:xfrm>
                <a:off x="11243767" y="3574621"/>
                <a:ext cx="79971" cy="13323"/>
              </a:xfrm>
              <a:custGeom>
                <a:avLst/>
                <a:gdLst>
                  <a:gd name="connsiteX0" fmla="*/ 32019 w 384233"/>
                  <a:gd name="connsiteY0" fmla="*/ 0 h 64015"/>
                  <a:gd name="connsiteX1" fmla="*/ 352213 w 384233"/>
                  <a:gd name="connsiteY1" fmla="*/ 0 h 64015"/>
                  <a:gd name="connsiteX2" fmla="*/ 384233 w 384233"/>
                  <a:gd name="connsiteY2" fmla="*/ 32005 h 64015"/>
                  <a:gd name="connsiteX3" fmla="*/ 352213 w 384233"/>
                  <a:gd name="connsiteY3" fmla="*/ 64015 h 64015"/>
                  <a:gd name="connsiteX4" fmla="*/ 32019 w 384233"/>
                  <a:gd name="connsiteY4" fmla="*/ 64015 h 64015"/>
                  <a:gd name="connsiteX5" fmla="*/ 0 w 384233"/>
                  <a:gd name="connsiteY5" fmla="*/ 32005 h 64015"/>
                  <a:gd name="connsiteX6" fmla="*/ 32019 w 384233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4233" h="64015">
                    <a:moveTo>
                      <a:pt x="32019" y="0"/>
                    </a:moveTo>
                    <a:lnTo>
                      <a:pt x="352213" y="0"/>
                    </a:lnTo>
                    <a:cubicBezTo>
                      <a:pt x="371427" y="0"/>
                      <a:pt x="384233" y="12801"/>
                      <a:pt x="384233" y="32005"/>
                    </a:cubicBezTo>
                    <a:cubicBezTo>
                      <a:pt x="384233" y="51209"/>
                      <a:pt x="371427" y="64015"/>
                      <a:pt x="352213" y="64015"/>
                    </a:cubicBezTo>
                    <a:lnTo>
                      <a:pt x="32019" y="64015"/>
                    </a:lnTo>
                    <a:cubicBezTo>
                      <a:pt x="12805" y="64015"/>
                      <a:pt x="0" y="51209"/>
                      <a:pt x="0" y="32005"/>
                    </a:cubicBezTo>
                    <a:cubicBezTo>
                      <a:pt x="0" y="12801"/>
                      <a:pt x="12805" y="0"/>
                      <a:pt x="3201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任意多边形: 形状 33"/>
              <p:cNvSpPr/>
              <p:nvPr/>
            </p:nvSpPr>
            <p:spPr>
              <a:xfrm>
                <a:off x="11350395" y="3574621"/>
                <a:ext cx="39986" cy="13323"/>
              </a:xfrm>
              <a:custGeom>
                <a:avLst/>
                <a:gdLst>
                  <a:gd name="connsiteX0" fmla="*/ 32020 w 192117"/>
                  <a:gd name="connsiteY0" fmla="*/ 0 h 64015"/>
                  <a:gd name="connsiteX1" fmla="*/ 160097 w 192117"/>
                  <a:gd name="connsiteY1" fmla="*/ 0 h 64015"/>
                  <a:gd name="connsiteX2" fmla="*/ 192117 w 192117"/>
                  <a:gd name="connsiteY2" fmla="*/ 32005 h 64015"/>
                  <a:gd name="connsiteX3" fmla="*/ 160097 w 192117"/>
                  <a:gd name="connsiteY3" fmla="*/ 64015 h 64015"/>
                  <a:gd name="connsiteX4" fmla="*/ 32020 w 192117"/>
                  <a:gd name="connsiteY4" fmla="*/ 64015 h 64015"/>
                  <a:gd name="connsiteX5" fmla="*/ 0 w 192117"/>
                  <a:gd name="connsiteY5" fmla="*/ 32005 h 64015"/>
                  <a:gd name="connsiteX6" fmla="*/ 32020 w 192117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2117" h="64015">
                    <a:moveTo>
                      <a:pt x="32020" y="0"/>
                    </a:moveTo>
                    <a:lnTo>
                      <a:pt x="160097" y="0"/>
                    </a:lnTo>
                    <a:cubicBezTo>
                      <a:pt x="179306" y="0"/>
                      <a:pt x="192117" y="12801"/>
                      <a:pt x="192117" y="32005"/>
                    </a:cubicBezTo>
                    <a:cubicBezTo>
                      <a:pt x="192117" y="51209"/>
                      <a:pt x="179306" y="64015"/>
                      <a:pt x="160097" y="64015"/>
                    </a:cubicBezTo>
                    <a:lnTo>
                      <a:pt x="32020" y="64015"/>
                    </a:lnTo>
                    <a:cubicBezTo>
                      <a:pt x="12806" y="64015"/>
                      <a:pt x="0" y="51209"/>
                      <a:pt x="0" y="32005"/>
                    </a:cubicBezTo>
                    <a:cubicBezTo>
                      <a:pt x="0" y="12801"/>
                      <a:pt x="12806" y="0"/>
                      <a:pt x="32020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任意多边形: 形状 34"/>
              <p:cNvSpPr/>
              <p:nvPr/>
            </p:nvSpPr>
            <p:spPr>
              <a:xfrm>
                <a:off x="11243767" y="3627916"/>
                <a:ext cx="106628" cy="13323"/>
              </a:xfrm>
              <a:custGeom>
                <a:avLst/>
                <a:gdLst>
                  <a:gd name="connsiteX0" fmla="*/ 32019 w 512310"/>
                  <a:gd name="connsiteY0" fmla="*/ 0 h 64015"/>
                  <a:gd name="connsiteX1" fmla="*/ 480291 w 512310"/>
                  <a:gd name="connsiteY1" fmla="*/ 0 h 64015"/>
                  <a:gd name="connsiteX2" fmla="*/ 512310 w 512310"/>
                  <a:gd name="connsiteY2" fmla="*/ 32005 h 64015"/>
                  <a:gd name="connsiteX3" fmla="*/ 480291 w 512310"/>
                  <a:gd name="connsiteY3" fmla="*/ 64015 h 64015"/>
                  <a:gd name="connsiteX4" fmla="*/ 32019 w 512310"/>
                  <a:gd name="connsiteY4" fmla="*/ 64015 h 64015"/>
                  <a:gd name="connsiteX5" fmla="*/ 0 w 512310"/>
                  <a:gd name="connsiteY5" fmla="*/ 32005 h 64015"/>
                  <a:gd name="connsiteX6" fmla="*/ 32019 w 512310"/>
                  <a:gd name="connsiteY6" fmla="*/ 0 h 64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2310" h="64015">
                    <a:moveTo>
                      <a:pt x="32019" y="0"/>
                    </a:moveTo>
                    <a:lnTo>
                      <a:pt x="480291" y="0"/>
                    </a:lnTo>
                    <a:cubicBezTo>
                      <a:pt x="499500" y="0"/>
                      <a:pt x="512310" y="12801"/>
                      <a:pt x="512310" y="32005"/>
                    </a:cubicBezTo>
                    <a:cubicBezTo>
                      <a:pt x="512310" y="51209"/>
                      <a:pt x="499500" y="64015"/>
                      <a:pt x="480291" y="64015"/>
                    </a:cubicBezTo>
                    <a:lnTo>
                      <a:pt x="32019" y="64015"/>
                    </a:lnTo>
                    <a:cubicBezTo>
                      <a:pt x="12805" y="64015"/>
                      <a:pt x="0" y="51209"/>
                      <a:pt x="0" y="32005"/>
                    </a:cubicBezTo>
                    <a:cubicBezTo>
                      <a:pt x="0" y="12801"/>
                      <a:pt x="12805" y="0"/>
                      <a:pt x="3201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任意多边形: 形状 35"/>
              <p:cNvSpPr/>
              <p:nvPr/>
            </p:nvSpPr>
            <p:spPr>
              <a:xfrm>
                <a:off x="11203781" y="3441384"/>
                <a:ext cx="226585" cy="266473"/>
              </a:xfrm>
              <a:custGeom>
                <a:avLst/>
                <a:gdLst>
                  <a:gd name="connsiteX0" fmla="*/ 64039 w 1088660"/>
                  <a:gd name="connsiteY0" fmla="*/ 0 h 1280319"/>
                  <a:gd name="connsiteX1" fmla="*/ 768466 w 1088660"/>
                  <a:gd name="connsiteY1" fmla="*/ 0 h 1280319"/>
                  <a:gd name="connsiteX2" fmla="*/ 1088660 w 1088660"/>
                  <a:gd name="connsiteY2" fmla="*/ 320079 h 1280319"/>
                  <a:gd name="connsiteX3" fmla="*/ 1088660 w 1088660"/>
                  <a:gd name="connsiteY3" fmla="*/ 768192 h 1280319"/>
                  <a:gd name="connsiteX4" fmla="*/ 1024622 w 1088660"/>
                  <a:gd name="connsiteY4" fmla="*/ 768192 h 1280319"/>
                  <a:gd name="connsiteX5" fmla="*/ 1024622 w 1088660"/>
                  <a:gd name="connsiteY5" fmla="*/ 320079 h 1280319"/>
                  <a:gd name="connsiteX6" fmla="*/ 832505 w 1088660"/>
                  <a:gd name="connsiteY6" fmla="*/ 320079 h 1280319"/>
                  <a:gd name="connsiteX7" fmla="*/ 768466 w 1088660"/>
                  <a:gd name="connsiteY7" fmla="*/ 256064 h 1280319"/>
                  <a:gd name="connsiteX8" fmla="*/ 768466 w 1088660"/>
                  <a:gd name="connsiteY8" fmla="*/ 64015 h 1280319"/>
                  <a:gd name="connsiteX9" fmla="*/ 128078 w 1088660"/>
                  <a:gd name="connsiteY9" fmla="*/ 64015 h 1280319"/>
                  <a:gd name="connsiteX10" fmla="*/ 64039 w 1088660"/>
                  <a:gd name="connsiteY10" fmla="*/ 128034 h 1280319"/>
                  <a:gd name="connsiteX11" fmla="*/ 64039 w 1088660"/>
                  <a:gd name="connsiteY11" fmla="*/ 1152290 h 1280319"/>
                  <a:gd name="connsiteX12" fmla="*/ 128078 w 1088660"/>
                  <a:gd name="connsiteY12" fmla="*/ 1216304 h 1280319"/>
                  <a:gd name="connsiteX13" fmla="*/ 960583 w 1088660"/>
                  <a:gd name="connsiteY13" fmla="*/ 1216304 h 1280319"/>
                  <a:gd name="connsiteX14" fmla="*/ 960583 w 1088660"/>
                  <a:gd name="connsiteY14" fmla="*/ 1280319 h 1280319"/>
                  <a:gd name="connsiteX15" fmla="*/ 64039 w 1088660"/>
                  <a:gd name="connsiteY15" fmla="*/ 1280319 h 1280319"/>
                  <a:gd name="connsiteX16" fmla="*/ 0 w 1088660"/>
                  <a:gd name="connsiteY16" fmla="*/ 1216304 h 1280319"/>
                  <a:gd name="connsiteX17" fmla="*/ 0 w 1088660"/>
                  <a:gd name="connsiteY17" fmla="*/ 64015 h 1280319"/>
                  <a:gd name="connsiteX18" fmla="*/ 64039 w 1088660"/>
                  <a:gd name="connsiteY18" fmla="*/ 0 h 1280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88660" h="1280319">
                    <a:moveTo>
                      <a:pt x="64039" y="0"/>
                    </a:moveTo>
                    <a:lnTo>
                      <a:pt x="768466" y="0"/>
                    </a:lnTo>
                    <a:lnTo>
                      <a:pt x="1088660" y="320079"/>
                    </a:lnTo>
                    <a:lnTo>
                      <a:pt x="1088660" y="768192"/>
                    </a:lnTo>
                    <a:lnTo>
                      <a:pt x="1024622" y="768192"/>
                    </a:lnTo>
                    <a:lnTo>
                      <a:pt x="1024622" y="320079"/>
                    </a:lnTo>
                    <a:lnTo>
                      <a:pt x="832505" y="320079"/>
                    </a:lnTo>
                    <a:cubicBezTo>
                      <a:pt x="794083" y="320079"/>
                      <a:pt x="768466" y="294472"/>
                      <a:pt x="768466" y="256064"/>
                    </a:cubicBezTo>
                    <a:lnTo>
                      <a:pt x="768466" y="64015"/>
                    </a:lnTo>
                    <a:lnTo>
                      <a:pt x="128078" y="64015"/>
                    </a:lnTo>
                    <a:cubicBezTo>
                      <a:pt x="89655" y="64015"/>
                      <a:pt x="64039" y="89622"/>
                      <a:pt x="64039" y="128034"/>
                    </a:cubicBezTo>
                    <a:lnTo>
                      <a:pt x="64039" y="1152290"/>
                    </a:lnTo>
                    <a:cubicBezTo>
                      <a:pt x="64039" y="1190698"/>
                      <a:pt x="89655" y="1216304"/>
                      <a:pt x="128078" y="1216304"/>
                    </a:cubicBezTo>
                    <a:lnTo>
                      <a:pt x="960583" y="1216304"/>
                    </a:lnTo>
                    <a:lnTo>
                      <a:pt x="960583" y="1280319"/>
                    </a:lnTo>
                    <a:lnTo>
                      <a:pt x="64039" y="1280319"/>
                    </a:lnTo>
                    <a:cubicBezTo>
                      <a:pt x="25616" y="1280319"/>
                      <a:pt x="0" y="1254712"/>
                      <a:pt x="0" y="1216304"/>
                    </a:cubicBezTo>
                    <a:lnTo>
                      <a:pt x="0" y="64015"/>
                    </a:lnTo>
                    <a:cubicBezTo>
                      <a:pt x="0" y="25607"/>
                      <a:pt x="25616" y="0"/>
                      <a:pt x="64039" y="0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任意多边形: 形状 36"/>
              <p:cNvSpPr/>
              <p:nvPr/>
            </p:nvSpPr>
            <p:spPr>
              <a:xfrm>
                <a:off x="11377052" y="3614851"/>
                <a:ext cx="119623" cy="92746"/>
              </a:xfrm>
              <a:custGeom>
                <a:avLst/>
                <a:gdLst>
                  <a:gd name="connsiteX0" fmla="*/ 336404 w 574749"/>
                  <a:gd name="connsiteY0" fmla="*/ 53 h 445614"/>
                  <a:gd name="connsiteX1" fmla="*/ 345811 w 574749"/>
                  <a:gd name="connsiteY1" fmla="*/ 5153 h 445614"/>
                  <a:gd name="connsiteX2" fmla="*/ 569947 w 574749"/>
                  <a:gd name="connsiteY2" fmla="*/ 203600 h 445614"/>
                  <a:gd name="connsiteX3" fmla="*/ 569947 w 574749"/>
                  <a:gd name="connsiteY3" fmla="*/ 242013 h 445614"/>
                  <a:gd name="connsiteX4" fmla="*/ 345811 w 574749"/>
                  <a:gd name="connsiteY4" fmla="*/ 440460 h 445614"/>
                  <a:gd name="connsiteX5" fmla="*/ 320194 w 574749"/>
                  <a:gd name="connsiteY5" fmla="*/ 421256 h 445614"/>
                  <a:gd name="connsiteX6" fmla="*/ 320194 w 574749"/>
                  <a:gd name="connsiteY6" fmla="*/ 254814 h 445614"/>
                  <a:gd name="connsiteX7" fmla="*/ 0 w 574749"/>
                  <a:gd name="connsiteY7" fmla="*/ 254814 h 445614"/>
                  <a:gd name="connsiteX8" fmla="*/ 0 w 574749"/>
                  <a:gd name="connsiteY8" fmla="*/ 190799 h 445614"/>
                  <a:gd name="connsiteX9" fmla="*/ 320194 w 574749"/>
                  <a:gd name="connsiteY9" fmla="*/ 190799 h 445614"/>
                  <a:gd name="connsiteX10" fmla="*/ 320194 w 574749"/>
                  <a:gd name="connsiteY10" fmla="*/ 24357 h 445614"/>
                  <a:gd name="connsiteX11" fmla="*/ 336404 w 574749"/>
                  <a:gd name="connsiteY11" fmla="*/ 53 h 445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4749" h="445614">
                    <a:moveTo>
                      <a:pt x="336404" y="53"/>
                    </a:moveTo>
                    <a:cubicBezTo>
                      <a:pt x="339406" y="353"/>
                      <a:pt x="342608" y="1953"/>
                      <a:pt x="345811" y="5153"/>
                    </a:cubicBezTo>
                    <a:cubicBezTo>
                      <a:pt x="358617" y="17954"/>
                      <a:pt x="557136" y="190799"/>
                      <a:pt x="569947" y="203600"/>
                    </a:cubicBezTo>
                    <a:cubicBezTo>
                      <a:pt x="576350" y="210003"/>
                      <a:pt x="576350" y="235610"/>
                      <a:pt x="569947" y="242013"/>
                    </a:cubicBezTo>
                    <a:cubicBezTo>
                      <a:pt x="550733" y="254814"/>
                      <a:pt x="358617" y="434062"/>
                      <a:pt x="345811" y="440460"/>
                    </a:cubicBezTo>
                    <a:cubicBezTo>
                      <a:pt x="333000" y="453266"/>
                      <a:pt x="320194" y="440460"/>
                      <a:pt x="320194" y="421256"/>
                    </a:cubicBezTo>
                    <a:lnTo>
                      <a:pt x="320194" y="254814"/>
                    </a:lnTo>
                    <a:lnTo>
                      <a:pt x="0" y="254814"/>
                    </a:lnTo>
                    <a:lnTo>
                      <a:pt x="0" y="190799"/>
                    </a:lnTo>
                    <a:lnTo>
                      <a:pt x="320194" y="190799"/>
                    </a:lnTo>
                    <a:lnTo>
                      <a:pt x="320194" y="24357"/>
                    </a:lnTo>
                    <a:cubicBezTo>
                      <a:pt x="320194" y="9954"/>
                      <a:pt x="327397" y="-847"/>
                      <a:pt x="336404" y="53"/>
                    </a:cubicBezTo>
                    <a:close/>
                  </a:path>
                </a:pathLst>
              </a:custGeom>
              <a:grpFill/>
              <a:ln w="2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zh-CN" altLang="en-US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5" name="文本框 14"/>
          <p:cNvSpPr txBox="1"/>
          <p:nvPr>
            <p:custDataLst>
              <p:tags r:id="rId2"/>
            </p:custDataLst>
          </p:nvPr>
        </p:nvSpPr>
        <p:spPr>
          <a:xfrm>
            <a:off x="1099820" y="367665"/>
            <a:ext cx="2910840" cy="48387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defPPr>
              <a:defRPr lang="zh-CN"/>
            </a:defPPr>
            <a:lvl1pPr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0" spc="0" baseline="0"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6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50800" dist="50800" dir="2700000" algn="ctr" rotWithShape="0">
                    <a:srgbClr val="C00000">
                      <a:alpha val="12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Medium" panose="00020600040101010101" pitchFamily="18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>
                <a:latin typeface="+mj-ea"/>
                <a:ea typeface="+mj-ea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latin typeface="+mj-ea"/>
                <a:ea typeface="+mj-ea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FFC000">
                        <a:lumMod val="60000"/>
                        <a:lumOff val="40000"/>
                      </a:srgbClr>
                    </a:gs>
                    <a:gs pos="29000">
                      <a:srgbClr val="C0000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pic>
        <p:nvPicPr>
          <p:cNvPr id="28" name="图片 27" descr="微信截图_20240110132219.jpg"/>
          <p:cNvPicPr>
            <a:picLocks noChangeAspect="1"/>
          </p:cNvPicPr>
          <p:nvPr/>
        </p:nvPicPr>
        <p:blipFill>
          <a:blip r:embed="rId4" cstate="print"/>
          <a:srcRect t="2081" b="4317"/>
          <a:stretch>
            <a:fillRect/>
          </a:stretch>
        </p:blipFill>
        <p:spPr>
          <a:xfrm>
            <a:off x="8073390" y="857250"/>
            <a:ext cx="3655695" cy="6006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5"/>
          <p:cNvSpPr/>
          <p:nvPr>
            <p:custDataLst>
              <p:tags r:id="rId1"/>
            </p:custDataLst>
          </p:nvPr>
        </p:nvSpPr>
        <p:spPr>
          <a:xfrm>
            <a:off x="8087219" y="1967014"/>
            <a:ext cx="3084163" cy="4138048"/>
          </a:xfrm>
          <a:prstGeom prst="rect">
            <a:avLst/>
          </a:prstGeom>
          <a:gradFill>
            <a:gsLst>
              <a:gs pos="0">
                <a:schemeClr val="bg1">
                  <a:alpha val="10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Rectangle 5"/>
          <p:cNvSpPr/>
          <p:nvPr>
            <p:custDataLst>
              <p:tags r:id="rId2"/>
            </p:custDataLst>
          </p:nvPr>
        </p:nvSpPr>
        <p:spPr>
          <a:xfrm>
            <a:off x="4553444" y="1968284"/>
            <a:ext cx="3084163" cy="4138048"/>
          </a:xfrm>
          <a:prstGeom prst="rect">
            <a:avLst/>
          </a:prstGeom>
          <a:gradFill>
            <a:gsLst>
              <a:gs pos="0">
                <a:schemeClr val="bg1">
                  <a:alpha val="10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Rectangle 5"/>
          <p:cNvSpPr/>
          <p:nvPr>
            <p:custDataLst>
              <p:tags r:id="rId3"/>
            </p:custDataLst>
          </p:nvPr>
        </p:nvSpPr>
        <p:spPr>
          <a:xfrm>
            <a:off x="1020304" y="1967649"/>
            <a:ext cx="3084163" cy="4138048"/>
          </a:xfrm>
          <a:prstGeom prst="rect">
            <a:avLst/>
          </a:prstGeom>
          <a:gradFill>
            <a:gsLst>
              <a:gs pos="0">
                <a:schemeClr val="bg1">
                  <a:alpha val="10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4"/>
            </p:custDataLst>
          </p:nvPr>
        </p:nvSpPr>
        <p:spPr>
          <a:xfrm>
            <a:off x="1099820" y="367665"/>
            <a:ext cx="2910840" cy="483870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defPPr>
              <a:defRPr lang="zh-CN"/>
            </a:defPPr>
            <a:lvl1pPr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0" spc="0" baseline="0"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6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50800" dist="50800" dir="2700000" algn="ctr" rotWithShape="0">
                    <a:srgbClr val="C00000">
                      <a:alpha val="12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Medium" panose="00020600040101010101" pitchFamily="18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>
                <a:latin typeface="+mj-ea"/>
                <a:ea typeface="+mj-ea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latin typeface="+mj-ea"/>
                <a:ea typeface="+mj-ea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FFC000">
                        <a:lumMod val="60000"/>
                        <a:lumOff val="40000"/>
                      </a:srgbClr>
                    </a:gs>
                    <a:gs pos="29000">
                      <a:srgbClr val="C0000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sp>
        <p:nvSpPr>
          <p:cNvPr id="5" name="Rectangle 3"/>
          <p:cNvSpPr/>
          <p:nvPr>
            <p:custDataLst>
              <p:tags r:id="rId5"/>
            </p:custDataLst>
          </p:nvPr>
        </p:nvSpPr>
        <p:spPr>
          <a:xfrm>
            <a:off x="4553919" y="1968284"/>
            <a:ext cx="3084163" cy="4138048"/>
          </a:xfrm>
          <a:prstGeom prst="rect">
            <a:avLst/>
          </a:prstGeom>
          <a:gradFill>
            <a:gsLst>
              <a:gs pos="0">
                <a:schemeClr val="bg1">
                  <a:alpha val="10000"/>
                </a:schemeClr>
              </a:gs>
              <a:gs pos="69000">
                <a:schemeClr val="bg1"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rgbClr val="E1C88B"/>
                </a:gs>
                <a:gs pos="100000">
                  <a:srgbClr val="E1C88B">
                    <a:alpha val="0"/>
                  </a:srgbClr>
                </a:gs>
              </a:gsLst>
              <a:lin ang="5400000" scaled="1"/>
            </a:gradFill>
          </a:ln>
          <a:effectLst>
            <a:outerShdw blurRad="736600" sx="95000" sy="95000" algn="ct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4"/>
          <p:cNvSpPr/>
          <p:nvPr>
            <p:custDataLst>
              <p:tags r:id="rId6"/>
            </p:custDataLst>
          </p:nvPr>
        </p:nvSpPr>
        <p:spPr>
          <a:xfrm>
            <a:off x="8087533" y="1968284"/>
            <a:ext cx="3084163" cy="4138048"/>
          </a:xfrm>
          <a:prstGeom prst="rect">
            <a:avLst/>
          </a:prstGeom>
          <a:gradFill>
            <a:gsLst>
              <a:gs pos="0">
                <a:schemeClr val="bg1">
                  <a:alpha val="10000"/>
                </a:schemeClr>
              </a:gs>
              <a:gs pos="69000">
                <a:schemeClr val="bg1"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rgbClr val="E1C88B"/>
                </a:gs>
                <a:gs pos="100000">
                  <a:srgbClr val="E1C88B">
                    <a:alpha val="0"/>
                  </a:srgbClr>
                </a:gs>
              </a:gsLst>
              <a:lin ang="5400000" scaled="1"/>
            </a:gradFill>
          </a:ln>
          <a:effectLst>
            <a:outerShdw blurRad="736600" sx="95000" sy="95000" algn="ct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 5"/>
          <p:cNvSpPr/>
          <p:nvPr>
            <p:custDataLst>
              <p:tags r:id="rId7"/>
            </p:custDataLst>
          </p:nvPr>
        </p:nvSpPr>
        <p:spPr>
          <a:xfrm>
            <a:off x="1020304" y="1968284"/>
            <a:ext cx="3084163" cy="4138048"/>
          </a:xfrm>
          <a:prstGeom prst="rect">
            <a:avLst/>
          </a:prstGeom>
          <a:gradFill>
            <a:gsLst>
              <a:gs pos="0">
                <a:schemeClr val="bg1">
                  <a:alpha val="10000"/>
                </a:schemeClr>
              </a:gs>
              <a:gs pos="69000">
                <a:schemeClr val="bg1"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rgbClr val="E1C88B"/>
                </a:gs>
                <a:gs pos="100000">
                  <a:srgbClr val="E1C88B">
                    <a:alpha val="0"/>
                  </a:srgbClr>
                </a:gs>
              </a:gsLst>
              <a:lin ang="5400000" scaled="1"/>
            </a:gradFill>
          </a:ln>
          <a:effectLst>
            <a:outerShdw blurRad="736600" sx="95000" sy="95000" algn="ct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8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Arrow: Pentagon 20"/>
          <p:cNvSpPr/>
          <p:nvPr>
            <p:custDataLst>
              <p:tags r:id="rId8"/>
            </p:custDataLst>
          </p:nvPr>
        </p:nvSpPr>
        <p:spPr>
          <a:xfrm>
            <a:off x="4375150" y="2091690"/>
            <a:ext cx="1082040" cy="605790"/>
          </a:xfrm>
          <a:prstGeom prst="homePlate">
            <a:avLst/>
          </a:prstGeom>
          <a:solidFill>
            <a:srgbClr val="F4B183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9" name="Group 2"/>
          <p:cNvGrpSpPr/>
          <p:nvPr/>
        </p:nvGrpSpPr>
        <p:grpSpPr>
          <a:xfrm>
            <a:off x="853300" y="2091571"/>
            <a:ext cx="1082284" cy="605920"/>
            <a:chOff x="853300" y="2091571"/>
            <a:chExt cx="1082284" cy="605920"/>
          </a:xfrm>
          <a:effectLst>
            <a:outerShdw blurRad="2540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4" name="Arrow: Pentagon 23"/>
            <p:cNvSpPr/>
            <p:nvPr>
              <p:custDataLst>
                <p:tags r:id="rId18"/>
              </p:custDataLst>
            </p:nvPr>
          </p:nvSpPr>
          <p:spPr>
            <a:xfrm>
              <a:off x="853300" y="2091571"/>
              <a:ext cx="1082284" cy="605920"/>
            </a:xfrm>
            <a:prstGeom prst="homePlate">
              <a:avLst/>
            </a:prstGeom>
            <a:solidFill>
              <a:srgbClr val="9D1D22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25" name="Freeform 99"/>
            <p:cNvSpPr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1114721" y="2294739"/>
              <a:ext cx="327219" cy="199582"/>
            </a:xfrm>
            <a:custGeom>
              <a:avLst/>
              <a:gdLst>
                <a:gd name="T0" fmla="*/ 171593 w 497"/>
                <a:gd name="T1" fmla="*/ 68037 h 303"/>
                <a:gd name="T2" fmla="*/ 171593 w 497"/>
                <a:gd name="T3" fmla="*/ 68037 h 303"/>
                <a:gd name="T4" fmla="*/ 195463 w 497"/>
                <a:gd name="T5" fmla="*/ 20276 h 303"/>
                <a:gd name="T6" fmla="*/ 211677 w 497"/>
                <a:gd name="T7" fmla="*/ 20276 h 303"/>
                <a:gd name="T8" fmla="*/ 171593 w 497"/>
                <a:gd name="T9" fmla="*/ 0 h 303"/>
                <a:gd name="T10" fmla="*/ 59900 w 497"/>
                <a:gd name="T11" fmla="*/ 0 h 303"/>
                <a:gd name="T12" fmla="*/ 0 w 497"/>
                <a:gd name="T13" fmla="*/ 68037 h 303"/>
                <a:gd name="T14" fmla="*/ 59900 w 497"/>
                <a:gd name="T15" fmla="*/ 136074 h 303"/>
                <a:gd name="T16" fmla="*/ 171593 w 497"/>
                <a:gd name="T17" fmla="*/ 136074 h 303"/>
                <a:gd name="T18" fmla="*/ 211677 w 497"/>
                <a:gd name="T19" fmla="*/ 115798 h 303"/>
                <a:gd name="T20" fmla="*/ 195463 w 497"/>
                <a:gd name="T21" fmla="*/ 115798 h 303"/>
                <a:gd name="T22" fmla="*/ 171593 w 497"/>
                <a:gd name="T23" fmla="*/ 68037 h 303"/>
                <a:gd name="T24" fmla="*/ 139617 w 497"/>
                <a:gd name="T25" fmla="*/ 88313 h 303"/>
                <a:gd name="T26" fmla="*/ 139617 w 497"/>
                <a:gd name="T27" fmla="*/ 88313 h 303"/>
                <a:gd name="T28" fmla="*/ 136014 w 497"/>
                <a:gd name="T29" fmla="*/ 88313 h 303"/>
                <a:gd name="T30" fmla="*/ 99533 w 497"/>
                <a:gd name="T31" fmla="*/ 76148 h 303"/>
                <a:gd name="T32" fmla="*/ 95480 w 497"/>
                <a:gd name="T33" fmla="*/ 88313 h 303"/>
                <a:gd name="T34" fmla="*/ 83770 w 497"/>
                <a:gd name="T35" fmla="*/ 91918 h 303"/>
                <a:gd name="T36" fmla="*/ 44137 w 497"/>
                <a:gd name="T37" fmla="*/ 56322 h 303"/>
                <a:gd name="T38" fmla="*/ 40083 w 497"/>
                <a:gd name="T39" fmla="*/ 48212 h 303"/>
                <a:gd name="T40" fmla="*/ 47740 w 497"/>
                <a:gd name="T41" fmla="*/ 48212 h 303"/>
                <a:gd name="T42" fmla="*/ 79717 w 497"/>
                <a:gd name="T43" fmla="*/ 64433 h 303"/>
                <a:gd name="T44" fmla="*/ 87823 w 497"/>
                <a:gd name="T45" fmla="*/ 52267 h 303"/>
                <a:gd name="T46" fmla="*/ 99533 w 497"/>
                <a:gd name="T47" fmla="*/ 48212 h 303"/>
                <a:gd name="T48" fmla="*/ 139617 w 497"/>
                <a:gd name="T49" fmla="*/ 84258 h 303"/>
                <a:gd name="T50" fmla="*/ 139617 w 497"/>
                <a:gd name="T51" fmla="*/ 88313 h 303"/>
                <a:gd name="T52" fmla="*/ 211677 w 497"/>
                <a:gd name="T53" fmla="*/ 44157 h 303"/>
                <a:gd name="T54" fmla="*/ 211677 w 497"/>
                <a:gd name="T55" fmla="*/ 44157 h 303"/>
                <a:gd name="T56" fmla="*/ 203570 w 497"/>
                <a:gd name="T57" fmla="*/ 44157 h 303"/>
                <a:gd name="T58" fmla="*/ 191410 w 497"/>
                <a:gd name="T59" fmla="*/ 68037 h 303"/>
                <a:gd name="T60" fmla="*/ 203570 w 497"/>
                <a:gd name="T61" fmla="*/ 91918 h 303"/>
                <a:gd name="T62" fmla="*/ 211677 w 497"/>
                <a:gd name="T63" fmla="*/ 91918 h 303"/>
                <a:gd name="T64" fmla="*/ 223387 w 497"/>
                <a:gd name="T65" fmla="*/ 68037 h 303"/>
                <a:gd name="T66" fmla="*/ 211677 w 497"/>
                <a:gd name="T67" fmla="*/ 44157 h 30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497" h="303">
                  <a:moveTo>
                    <a:pt x="381" y="151"/>
                  </a:moveTo>
                  <a:lnTo>
                    <a:pt x="381" y="151"/>
                  </a:lnTo>
                  <a:cubicBezTo>
                    <a:pt x="381" y="90"/>
                    <a:pt x="417" y="45"/>
                    <a:pt x="434" y="45"/>
                  </a:cubicBezTo>
                  <a:cubicBezTo>
                    <a:pt x="443" y="45"/>
                    <a:pt x="470" y="45"/>
                    <a:pt x="470" y="45"/>
                  </a:cubicBezTo>
                  <a:cubicBezTo>
                    <a:pt x="452" y="18"/>
                    <a:pt x="443" y="0"/>
                    <a:pt x="381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36" y="0"/>
                    <a:pt x="0" y="90"/>
                    <a:pt x="0" y="151"/>
                  </a:cubicBezTo>
                  <a:cubicBezTo>
                    <a:pt x="0" y="213"/>
                    <a:pt x="36" y="302"/>
                    <a:pt x="133" y="302"/>
                  </a:cubicBezTo>
                  <a:cubicBezTo>
                    <a:pt x="381" y="302"/>
                    <a:pt x="381" y="302"/>
                    <a:pt x="381" y="302"/>
                  </a:cubicBezTo>
                  <a:cubicBezTo>
                    <a:pt x="443" y="302"/>
                    <a:pt x="452" y="284"/>
                    <a:pt x="470" y="257"/>
                  </a:cubicBezTo>
                  <a:cubicBezTo>
                    <a:pt x="470" y="257"/>
                    <a:pt x="461" y="257"/>
                    <a:pt x="434" y="257"/>
                  </a:cubicBezTo>
                  <a:cubicBezTo>
                    <a:pt x="417" y="257"/>
                    <a:pt x="381" y="222"/>
                    <a:pt x="381" y="151"/>
                  </a:cubicBezTo>
                  <a:close/>
                  <a:moveTo>
                    <a:pt x="310" y="196"/>
                  </a:moveTo>
                  <a:lnTo>
                    <a:pt x="310" y="196"/>
                  </a:lnTo>
                  <a:cubicBezTo>
                    <a:pt x="310" y="204"/>
                    <a:pt x="302" y="196"/>
                    <a:pt x="302" y="196"/>
                  </a:cubicBezTo>
                  <a:cubicBezTo>
                    <a:pt x="221" y="169"/>
                    <a:pt x="221" y="169"/>
                    <a:pt x="221" y="169"/>
                  </a:cubicBezTo>
                  <a:cubicBezTo>
                    <a:pt x="221" y="169"/>
                    <a:pt x="221" y="178"/>
                    <a:pt x="212" y="196"/>
                  </a:cubicBezTo>
                  <a:cubicBezTo>
                    <a:pt x="204" y="204"/>
                    <a:pt x="204" y="222"/>
                    <a:pt x="186" y="204"/>
                  </a:cubicBezTo>
                  <a:cubicBezTo>
                    <a:pt x="159" y="187"/>
                    <a:pt x="98" y="125"/>
                    <a:pt x="98" y="125"/>
                  </a:cubicBezTo>
                  <a:cubicBezTo>
                    <a:pt x="98" y="125"/>
                    <a:pt x="89" y="116"/>
                    <a:pt x="89" y="107"/>
                  </a:cubicBezTo>
                  <a:cubicBezTo>
                    <a:pt x="98" y="107"/>
                    <a:pt x="106" y="107"/>
                    <a:pt x="106" y="107"/>
                  </a:cubicBezTo>
                  <a:cubicBezTo>
                    <a:pt x="177" y="143"/>
                    <a:pt x="177" y="143"/>
                    <a:pt x="177" y="143"/>
                  </a:cubicBezTo>
                  <a:cubicBezTo>
                    <a:pt x="177" y="143"/>
                    <a:pt x="186" y="125"/>
                    <a:pt x="195" y="116"/>
                  </a:cubicBezTo>
                  <a:cubicBezTo>
                    <a:pt x="195" y="98"/>
                    <a:pt x="204" y="90"/>
                    <a:pt x="221" y="107"/>
                  </a:cubicBezTo>
                  <a:cubicBezTo>
                    <a:pt x="239" y="116"/>
                    <a:pt x="310" y="187"/>
                    <a:pt x="310" y="187"/>
                  </a:cubicBezTo>
                  <a:cubicBezTo>
                    <a:pt x="310" y="187"/>
                    <a:pt x="319" y="196"/>
                    <a:pt x="310" y="196"/>
                  </a:cubicBezTo>
                  <a:close/>
                  <a:moveTo>
                    <a:pt x="470" y="98"/>
                  </a:moveTo>
                  <a:lnTo>
                    <a:pt x="470" y="98"/>
                  </a:lnTo>
                  <a:cubicBezTo>
                    <a:pt x="452" y="98"/>
                    <a:pt x="452" y="98"/>
                    <a:pt x="452" y="98"/>
                  </a:cubicBezTo>
                  <a:cubicBezTo>
                    <a:pt x="434" y="98"/>
                    <a:pt x="425" y="125"/>
                    <a:pt x="425" y="151"/>
                  </a:cubicBezTo>
                  <a:cubicBezTo>
                    <a:pt x="425" y="178"/>
                    <a:pt x="434" y="204"/>
                    <a:pt x="452" y="204"/>
                  </a:cubicBezTo>
                  <a:cubicBezTo>
                    <a:pt x="470" y="204"/>
                    <a:pt x="470" y="204"/>
                    <a:pt x="470" y="204"/>
                  </a:cubicBezTo>
                  <a:cubicBezTo>
                    <a:pt x="478" y="204"/>
                    <a:pt x="496" y="178"/>
                    <a:pt x="496" y="151"/>
                  </a:cubicBezTo>
                  <a:cubicBezTo>
                    <a:pt x="496" y="125"/>
                    <a:pt x="478" y="98"/>
                    <a:pt x="470" y="98"/>
                  </a:cubicBezTo>
                  <a:close/>
                </a:path>
              </a:pathLst>
            </a:custGeom>
            <a:noFill/>
            <a:ln w="12700" cmpd="sng">
              <a:solidFill>
                <a:schemeClr val="bg1"/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27" name="Arrow: Pentagon 26"/>
          <p:cNvSpPr/>
          <p:nvPr>
            <p:custDataLst>
              <p:tags r:id="rId9"/>
            </p:custDataLst>
          </p:nvPr>
        </p:nvSpPr>
        <p:spPr>
          <a:xfrm>
            <a:off x="7908925" y="2091690"/>
            <a:ext cx="1082040" cy="605790"/>
          </a:xfrm>
          <a:prstGeom prst="homePlate">
            <a:avLst/>
          </a:prstGeom>
          <a:solidFill>
            <a:srgbClr val="9D1D22"/>
          </a:solidFill>
          <a:ln w="12700" cmpd="sng">
            <a:noFill/>
            <a:prstDash val="solid"/>
          </a:ln>
          <a:effectLst>
            <a:outerShdw blurRad="2540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2" name="PA-文本框 8"/>
          <p:cNvSpPr txBox="1"/>
          <p:nvPr>
            <p:custDataLst>
              <p:tags r:id="rId10"/>
            </p:custDataLst>
          </p:nvPr>
        </p:nvSpPr>
        <p:spPr>
          <a:xfrm>
            <a:off x="1285240" y="3889375"/>
            <a:ext cx="2624455" cy="20789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在这里输入你的标题文字概述，您的内容打在这里，或者通过复制您的文本后，在此框中选择粘贴，并选择只保留文字。在这里输入你的标题文字概述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。</a:t>
            </a:r>
          </a:p>
        </p:txBody>
      </p:sp>
      <p:sp>
        <p:nvSpPr>
          <p:cNvPr id="64" name="TextBox 31"/>
          <p:cNvSpPr txBox="1"/>
          <p:nvPr>
            <p:custDataLst>
              <p:tags r:id="rId11"/>
            </p:custDataLst>
          </p:nvPr>
        </p:nvSpPr>
        <p:spPr>
          <a:xfrm>
            <a:off x="1288425" y="3428782"/>
            <a:ext cx="1415772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输入标题文字</a:t>
            </a:r>
          </a:p>
        </p:txBody>
      </p:sp>
      <p:sp>
        <p:nvSpPr>
          <p:cNvPr id="65" name="PA-文本框 8"/>
          <p:cNvSpPr txBox="1"/>
          <p:nvPr>
            <p:custDataLst>
              <p:tags r:id="rId12"/>
            </p:custDataLst>
          </p:nvPr>
        </p:nvSpPr>
        <p:spPr>
          <a:xfrm>
            <a:off x="4828540" y="3889375"/>
            <a:ext cx="2624455" cy="20789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在这里输入你的标题文字概述，您的内容打在这里，或者通过复制您的文本后，在此框中选择粘贴，并选择只保留文字。在这里输入你的标题文字概述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。</a:t>
            </a:r>
          </a:p>
          <a:p>
            <a:pPr lvl="0" algn="l">
              <a:lnSpc>
                <a:spcPct val="150000"/>
              </a:lnSpc>
              <a:buClrTx/>
              <a:buSzTx/>
              <a:buFontTx/>
            </a:pP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  <a:sym typeface="+mn-ea"/>
            </a:endParaRPr>
          </a:p>
        </p:txBody>
      </p:sp>
      <p:sp>
        <p:nvSpPr>
          <p:cNvPr id="66" name="TextBox 31"/>
          <p:cNvSpPr txBox="1"/>
          <p:nvPr>
            <p:custDataLst>
              <p:tags r:id="rId13"/>
            </p:custDataLst>
          </p:nvPr>
        </p:nvSpPr>
        <p:spPr>
          <a:xfrm>
            <a:off x="4831725" y="3428782"/>
            <a:ext cx="1415772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输入标题文字</a:t>
            </a:r>
          </a:p>
        </p:txBody>
      </p:sp>
      <p:sp>
        <p:nvSpPr>
          <p:cNvPr id="67" name="PA-文本框 8"/>
          <p:cNvSpPr txBox="1"/>
          <p:nvPr>
            <p:custDataLst>
              <p:tags r:id="rId14"/>
            </p:custDataLst>
          </p:nvPr>
        </p:nvSpPr>
        <p:spPr>
          <a:xfrm>
            <a:off x="8371840" y="3889375"/>
            <a:ext cx="2624455" cy="20789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在这里输入你的标题文字概述，您的内容打在这里，或者通过复制您的文本后，在此框中选择粘贴，并选择只保留文字。在这里输入你的标题文字概述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。</a:t>
            </a:r>
          </a:p>
          <a:p>
            <a:pPr lvl="0" algn="l">
              <a:lnSpc>
                <a:spcPct val="150000"/>
              </a:lnSpc>
              <a:buClrTx/>
              <a:buSzTx/>
              <a:buFontTx/>
            </a:pP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  <a:sym typeface="+mn-ea"/>
            </a:endParaRPr>
          </a:p>
        </p:txBody>
      </p:sp>
      <p:sp>
        <p:nvSpPr>
          <p:cNvPr id="70" name="TextBox 31"/>
          <p:cNvSpPr txBox="1"/>
          <p:nvPr>
            <p:custDataLst>
              <p:tags r:id="rId15"/>
            </p:custDataLst>
          </p:nvPr>
        </p:nvSpPr>
        <p:spPr>
          <a:xfrm>
            <a:off x="8375025" y="3428782"/>
            <a:ext cx="1415772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输入标题文字</a:t>
            </a:r>
          </a:p>
        </p:txBody>
      </p:sp>
      <p:sp>
        <p:nvSpPr>
          <p:cNvPr id="75" name="AutoShape 59"/>
          <p:cNvSpPr/>
          <p:nvPr>
            <p:custDataLst>
              <p:tags r:id="rId16"/>
            </p:custDataLst>
          </p:nvPr>
        </p:nvSpPr>
        <p:spPr bwMode="auto">
          <a:xfrm>
            <a:off x="8208010" y="2233295"/>
            <a:ext cx="331470" cy="33083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84" name="AutoShape 81"/>
          <p:cNvSpPr/>
          <p:nvPr>
            <p:custDataLst>
              <p:tags r:id="rId17"/>
            </p:custDataLst>
          </p:nvPr>
        </p:nvSpPr>
        <p:spPr bwMode="auto">
          <a:xfrm>
            <a:off x="4750435" y="2233295"/>
            <a:ext cx="330835" cy="33083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35" y="9811"/>
                </a:moveTo>
                <a:cubicBezTo>
                  <a:pt x="20220" y="10144"/>
                  <a:pt x="20081" y="10800"/>
                  <a:pt x="18899" y="10800"/>
                </a:cubicBezTo>
                <a:lnTo>
                  <a:pt x="17549" y="10800"/>
                </a:lnTo>
                <a:cubicBezTo>
                  <a:pt x="17363" y="10800"/>
                  <a:pt x="17212" y="10950"/>
                  <a:pt x="17212" y="11137"/>
                </a:cubicBezTo>
                <a:cubicBezTo>
                  <a:pt x="17212" y="11324"/>
                  <a:pt x="17363" y="11475"/>
                  <a:pt x="17549" y="11475"/>
                </a:cubicBezTo>
                <a:lnTo>
                  <a:pt x="18858" y="11475"/>
                </a:lnTo>
                <a:cubicBezTo>
                  <a:pt x="19870" y="11475"/>
                  <a:pt x="20003" y="12314"/>
                  <a:pt x="19938" y="12719"/>
                </a:cubicBezTo>
                <a:cubicBezTo>
                  <a:pt x="19855" y="13223"/>
                  <a:pt x="19618" y="14175"/>
                  <a:pt x="18478" y="14175"/>
                </a:cubicBezTo>
                <a:lnTo>
                  <a:pt x="16874" y="14175"/>
                </a:lnTo>
                <a:cubicBezTo>
                  <a:pt x="16688" y="14175"/>
                  <a:pt x="16537" y="14325"/>
                  <a:pt x="16537" y="14512"/>
                </a:cubicBezTo>
                <a:cubicBezTo>
                  <a:pt x="16537" y="14699"/>
                  <a:pt x="16688" y="14850"/>
                  <a:pt x="16874" y="14850"/>
                </a:cubicBezTo>
                <a:lnTo>
                  <a:pt x="18203" y="14850"/>
                </a:lnTo>
                <a:cubicBezTo>
                  <a:pt x="19343" y="14850"/>
                  <a:pt x="19243" y="15718"/>
                  <a:pt x="19079" y="16237"/>
                </a:cubicBezTo>
                <a:cubicBezTo>
                  <a:pt x="18864" y="16918"/>
                  <a:pt x="18732" y="17549"/>
                  <a:pt x="17297" y="17549"/>
                </a:cubicBezTo>
                <a:lnTo>
                  <a:pt x="16196" y="17549"/>
                </a:lnTo>
                <a:cubicBezTo>
                  <a:pt x="16009" y="17549"/>
                  <a:pt x="15859" y="17700"/>
                  <a:pt x="15859" y="17887"/>
                </a:cubicBezTo>
                <a:cubicBezTo>
                  <a:pt x="15859" y="18073"/>
                  <a:pt x="16009" y="18225"/>
                  <a:pt x="16196" y="18225"/>
                </a:cubicBezTo>
                <a:lnTo>
                  <a:pt x="17255" y="18225"/>
                </a:lnTo>
                <a:cubicBezTo>
                  <a:pt x="17993" y="18225"/>
                  <a:pt x="18027" y="18923"/>
                  <a:pt x="17950" y="19174"/>
                </a:cubicBezTo>
                <a:cubicBezTo>
                  <a:pt x="17866" y="19448"/>
                  <a:pt x="17767" y="19651"/>
                  <a:pt x="17762" y="19660"/>
                </a:cubicBezTo>
                <a:cubicBezTo>
                  <a:pt x="17558" y="20028"/>
                  <a:pt x="17229" y="20249"/>
                  <a:pt x="16534" y="20249"/>
                </a:cubicBezTo>
                <a:lnTo>
                  <a:pt x="12844" y="20249"/>
                </a:lnTo>
                <a:cubicBezTo>
                  <a:pt x="10990" y="20249"/>
                  <a:pt x="9151" y="19829"/>
                  <a:pt x="9104" y="19818"/>
                </a:cubicBezTo>
                <a:cubicBezTo>
                  <a:pt x="6299" y="19172"/>
                  <a:pt x="6152" y="19122"/>
                  <a:pt x="5976" y="19072"/>
                </a:cubicBezTo>
                <a:cubicBezTo>
                  <a:pt x="5976" y="19072"/>
                  <a:pt x="5405" y="18976"/>
                  <a:pt x="5405" y="18478"/>
                </a:cubicBezTo>
                <a:lnTo>
                  <a:pt x="5399" y="9155"/>
                </a:lnTo>
                <a:cubicBezTo>
                  <a:pt x="5399" y="8839"/>
                  <a:pt x="5601" y="8552"/>
                  <a:pt x="5935" y="8452"/>
                </a:cubicBezTo>
                <a:cubicBezTo>
                  <a:pt x="5977" y="8435"/>
                  <a:pt x="6034" y="8419"/>
                  <a:pt x="6074" y="8401"/>
                </a:cubicBezTo>
                <a:cubicBezTo>
                  <a:pt x="9158" y="7125"/>
                  <a:pt x="10097" y="4324"/>
                  <a:pt x="10124" y="2025"/>
                </a:cubicBezTo>
                <a:cubicBezTo>
                  <a:pt x="10128" y="1702"/>
                  <a:pt x="10378" y="1350"/>
                  <a:pt x="10800" y="1350"/>
                </a:cubicBezTo>
                <a:cubicBezTo>
                  <a:pt x="11514" y="1350"/>
                  <a:pt x="12774" y="2782"/>
                  <a:pt x="12774" y="4554"/>
                </a:cubicBezTo>
                <a:cubicBezTo>
                  <a:pt x="12774" y="6155"/>
                  <a:pt x="12711" y="6432"/>
                  <a:pt x="12149" y="8100"/>
                </a:cubicBezTo>
                <a:cubicBezTo>
                  <a:pt x="18899" y="8100"/>
                  <a:pt x="18852" y="8196"/>
                  <a:pt x="19448" y="8353"/>
                </a:cubicBezTo>
                <a:cubicBezTo>
                  <a:pt x="20187" y="8564"/>
                  <a:pt x="20249" y="9175"/>
                  <a:pt x="20249" y="9386"/>
                </a:cubicBezTo>
                <a:cubicBezTo>
                  <a:pt x="20249" y="9618"/>
                  <a:pt x="20243" y="9584"/>
                  <a:pt x="20235" y="9811"/>
                </a:cubicBezTo>
                <a:moveTo>
                  <a:pt x="4724" y="19575"/>
                </a:moveTo>
                <a:cubicBezTo>
                  <a:pt x="4724" y="19948"/>
                  <a:pt x="4423" y="20249"/>
                  <a:pt x="4049" y="20249"/>
                </a:cubicBezTo>
                <a:lnTo>
                  <a:pt x="2024" y="20249"/>
                </a:lnTo>
                <a:cubicBezTo>
                  <a:pt x="1652" y="20249"/>
                  <a:pt x="1349" y="19948"/>
                  <a:pt x="1349" y="19575"/>
                </a:cubicBezTo>
                <a:lnTo>
                  <a:pt x="1349" y="8774"/>
                </a:lnTo>
                <a:cubicBezTo>
                  <a:pt x="1349" y="8401"/>
                  <a:pt x="1652" y="8100"/>
                  <a:pt x="2024" y="8100"/>
                </a:cubicBezTo>
                <a:lnTo>
                  <a:pt x="4049" y="8100"/>
                </a:lnTo>
                <a:cubicBezTo>
                  <a:pt x="4423" y="8100"/>
                  <a:pt x="4724" y="8401"/>
                  <a:pt x="4724" y="8774"/>
                </a:cubicBezTo>
                <a:cubicBezTo>
                  <a:pt x="4724" y="8774"/>
                  <a:pt x="4724" y="19575"/>
                  <a:pt x="4724" y="19575"/>
                </a:cubicBezTo>
                <a:close/>
                <a:moveTo>
                  <a:pt x="19686" y="7069"/>
                </a:moveTo>
                <a:cubicBezTo>
                  <a:pt x="18842" y="6846"/>
                  <a:pt x="16858" y="6849"/>
                  <a:pt x="13956" y="6773"/>
                </a:cubicBezTo>
                <a:cubicBezTo>
                  <a:pt x="14093" y="6139"/>
                  <a:pt x="14124" y="5568"/>
                  <a:pt x="14124" y="4554"/>
                </a:cubicBezTo>
                <a:cubicBezTo>
                  <a:pt x="14124" y="2133"/>
                  <a:pt x="12361" y="0"/>
                  <a:pt x="10800" y="0"/>
                </a:cubicBezTo>
                <a:cubicBezTo>
                  <a:pt x="9698" y="0"/>
                  <a:pt x="8789" y="901"/>
                  <a:pt x="8774" y="2009"/>
                </a:cubicBezTo>
                <a:cubicBezTo>
                  <a:pt x="8760" y="3368"/>
                  <a:pt x="8340" y="5716"/>
                  <a:pt x="6074" y="6906"/>
                </a:cubicBezTo>
                <a:cubicBezTo>
                  <a:pt x="5908" y="6994"/>
                  <a:pt x="5433" y="7228"/>
                  <a:pt x="5364" y="7259"/>
                </a:cubicBezTo>
                <a:lnTo>
                  <a:pt x="5399" y="7289"/>
                </a:lnTo>
                <a:cubicBezTo>
                  <a:pt x="5045" y="6984"/>
                  <a:pt x="4554" y="6750"/>
                  <a:pt x="4049" y="6750"/>
                </a:cubicBezTo>
                <a:lnTo>
                  <a:pt x="2024" y="6750"/>
                </a:lnTo>
                <a:cubicBezTo>
                  <a:pt x="908" y="6750"/>
                  <a:pt x="0" y="7658"/>
                  <a:pt x="0" y="8774"/>
                </a:cubicBezTo>
                <a:lnTo>
                  <a:pt x="0" y="19575"/>
                </a:lnTo>
                <a:cubicBezTo>
                  <a:pt x="0" y="20691"/>
                  <a:pt x="908" y="21599"/>
                  <a:pt x="2024" y="21599"/>
                </a:cubicBezTo>
                <a:lnTo>
                  <a:pt x="4049" y="21599"/>
                </a:lnTo>
                <a:cubicBezTo>
                  <a:pt x="4853" y="21599"/>
                  <a:pt x="5525" y="21114"/>
                  <a:pt x="5850" y="20434"/>
                </a:cubicBezTo>
                <a:cubicBezTo>
                  <a:pt x="5859" y="20437"/>
                  <a:pt x="5873" y="20441"/>
                  <a:pt x="5882" y="20442"/>
                </a:cubicBezTo>
                <a:cubicBezTo>
                  <a:pt x="5927" y="20454"/>
                  <a:pt x="5979" y="20467"/>
                  <a:pt x="6044" y="20485"/>
                </a:cubicBezTo>
                <a:cubicBezTo>
                  <a:pt x="6056" y="20487"/>
                  <a:pt x="6062" y="20488"/>
                  <a:pt x="6074" y="20492"/>
                </a:cubicBezTo>
                <a:cubicBezTo>
                  <a:pt x="6464" y="20588"/>
                  <a:pt x="7212" y="20768"/>
                  <a:pt x="8812" y="21135"/>
                </a:cubicBezTo>
                <a:cubicBezTo>
                  <a:pt x="9155" y="21213"/>
                  <a:pt x="10966" y="21599"/>
                  <a:pt x="12844" y="21599"/>
                </a:cubicBezTo>
                <a:lnTo>
                  <a:pt x="16534" y="21599"/>
                </a:lnTo>
                <a:cubicBezTo>
                  <a:pt x="17659" y="21599"/>
                  <a:pt x="18469" y="21167"/>
                  <a:pt x="18952" y="20298"/>
                </a:cubicBezTo>
                <a:cubicBezTo>
                  <a:pt x="18958" y="20285"/>
                  <a:pt x="19114" y="19982"/>
                  <a:pt x="19240" y="19572"/>
                </a:cubicBezTo>
                <a:cubicBezTo>
                  <a:pt x="19336" y="19263"/>
                  <a:pt x="19371" y="18827"/>
                  <a:pt x="19256" y="18384"/>
                </a:cubicBezTo>
                <a:cubicBezTo>
                  <a:pt x="19981" y="17886"/>
                  <a:pt x="20214" y="17133"/>
                  <a:pt x="20366" y="16643"/>
                </a:cubicBezTo>
                <a:cubicBezTo>
                  <a:pt x="20620" y="15838"/>
                  <a:pt x="20544" y="15235"/>
                  <a:pt x="20367" y="14803"/>
                </a:cubicBezTo>
                <a:cubicBezTo>
                  <a:pt x="20775" y="14418"/>
                  <a:pt x="21122" y="13831"/>
                  <a:pt x="21269" y="12935"/>
                </a:cubicBezTo>
                <a:cubicBezTo>
                  <a:pt x="21361" y="12380"/>
                  <a:pt x="21263" y="11809"/>
                  <a:pt x="21007" y="11334"/>
                </a:cubicBezTo>
                <a:cubicBezTo>
                  <a:pt x="21389" y="10905"/>
                  <a:pt x="21564" y="10365"/>
                  <a:pt x="21583" y="9865"/>
                </a:cubicBezTo>
                <a:lnTo>
                  <a:pt x="21591" y="9724"/>
                </a:lnTo>
                <a:cubicBezTo>
                  <a:pt x="21596" y="9635"/>
                  <a:pt x="21600" y="9581"/>
                  <a:pt x="21600" y="9386"/>
                </a:cubicBezTo>
                <a:cubicBezTo>
                  <a:pt x="21600" y="8533"/>
                  <a:pt x="21010" y="7446"/>
                  <a:pt x="19686" y="706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bldLvl="0" animBg="1"/>
      <p:bldP spid="88" grpId="0" bldLvl="0" animBg="1"/>
      <p:bldP spid="86" grpId="0" bldLvl="0" animBg="1"/>
      <p:bldP spid="5" grpId="0" bldLvl="0" animBg="1"/>
      <p:bldP spid="6" grpId="0" bldLvl="0" animBg="1"/>
      <p:bldP spid="7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728980"/>
            <a:ext cx="12192000" cy="3810000"/>
            <a:chOff x="0" y="1148"/>
            <a:chExt cx="19200" cy="6000"/>
          </a:xfrm>
        </p:grpSpPr>
        <p:pic>
          <p:nvPicPr>
            <p:cNvPr id="5" name="图片 4" descr="图片包含 红色, 笔记本, 游戏机, 电脑&#10;&#10;描述已自动生成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7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10707" r="28831" b="662"/>
            <a:stretch>
              <a:fillRect/>
            </a:stretch>
          </p:blipFill>
          <p:spPr>
            <a:xfrm>
              <a:off x="0" y="1736"/>
              <a:ext cx="19200" cy="5412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>
              <p:custDataLst>
                <p:tags r:id="rId4"/>
              </p:custDataLst>
            </p:nvPr>
          </p:nvSpPr>
          <p:spPr>
            <a:xfrm>
              <a:off x="14922" y="1148"/>
              <a:ext cx="2934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400" i="1" dirty="0">
                  <a:solidFill>
                    <a:srgbClr val="C41010"/>
                  </a:solidFill>
                </a:rPr>
                <a:t>崇德博学 砺志尚实</a:t>
              </a:r>
            </a:p>
          </p:txBody>
        </p:sp>
        <p:sp>
          <p:nvSpPr>
            <p:cNvPr id="10" name="任意多边形 9"/>
            <p:cNvSpPr/>
            <p:nvPr>
              <p:custDataLst>
                <p:tags r:id="rId5"/>
              </p:custDataLst>
            </p:nvPr>
          </p:nvSpPr>
          <p:spPr>
            <a:xfrm>
              <a:off x="14713" y="1631"/>
              <a:ext cx="4487" cy="113"/>
            </a:xfrm>
            <a:custGeom>
              <a:avLst/>
              <a:gdLst>
                <a:gd name="connsiteX0" fmla="*/ 250 w 4487"/>
                <a:gd name="connsiteY0" fmla="*/ 10 h 113"/>
                <a:gd name="connsiteX1" fmla="*/ 4487 w 4487"/>
                <a:gd name="connsiteY1" fmla="*/ 0 h 113"/>
                <a:gd name="connsiteX2" fmla="*/ 4487 w 4487"/>
                <a:gd name="connsiteY2" fmla="*/ 113 h 113"/>
                <a:gd name="connsiteX3" fmla="*/ 0 w 4487"/>
                <a:gd name="connsiteY3" fmla="*/ 113 h 113"/>
                <a:gd name="connsiteX4" fmla="*/ 250 w 4487"/>
                <a:gd name="connsiteY4" fmla="*/ 10 h 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7" h="113">
                  <a:moveTo>
                    <a:pt x="250" y="10"/>
                  </a:moveTo>
                  <a:lnTo>
                    <a:pt x="4487" y="0"/>
                  </a:lnTo>
                  <a:lnTo>
                    <a:pt x="4487" y="113"/>
                  </a:lnTo>
                  <a:lnTo>
                    <a:pt x="0" y="113"/>
                  </a:lnTo>
                  <a:lnTo>
                    <a:pt x="250" y="10"/>
                  </a:lnTo>
                  <a:close/>
                </a:path>
              </a:pathLst>
            </a:custGeom>
            <a:solidFill>
              <a:srgbClr val="C4101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: 圆角 10"/>
          <p:cNvSpPr/>
          <p:nvPr/>
        </p:nvSpPr>
        <p:spPr>
          <a:xfrm>
            <a:off x="1394230" y="1490787"/>
            <a:ext cx="1725504" cy="546008"/>
          </a:xfrm>
          <a:prstGeom prst="roundRect">
            <a:avLst>
              <a:gd name="adj" fmla="val 50000"/>
            </a:avLst>
          </a:prstGeom>
          <a:blipFill dpi="0" rotWithShape="1">
            <a:blip r:embed="rId8" cstate="print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schemeClr val="tx1">
                <a:lumMod val="75000"/>
                <a:lumOff val="25000"/>
                <a:alpha val="17000"/>
              </a:scheme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 flipH="1">
            <a:off x="1651688" y="1563736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4400" spc="0">
                <a:gradFill flip="none" rotWithShape="1">
                  <a:gsLst>
                    <a:gs pos="95000">
                      <a:srgbClr val="FFA06A"/>
                    </a:gs>
                    <a:gs pos="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>
                  <a:outerShdw blurRad="63500" dist="50800" dir="5400000" sx="101000" sy="101000" algn="t" rotWithShape="0">
                    <a:srgbClr val="740000">
                      <a:alpha val="30000"/>
                    </a:srgb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defRPr>
            </a:lvl1pPr>
          </a:lstStyle>
          <a:p>
            <a:pPr algn="l"/>
            <a:r>
              <a:rPr lang="zh-CN" altLang="en-US" sz="2000" dirty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 flipH="1">
            <a:off x="1279930" y="2140634"/>
            <a:ext cx="81868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800" spc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输入主标题</a:t>
            </a:r>
          </a:p>
          <a:p>
            <a:pPr algn="l">
              <a:lnSpc>
                <a:spcPct val="100000"/>
              </a:lnSpc>
            </a:pP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添加输入主标题</a:t>
            </a:r>
            <a:r>
              <a:rPr lang="zh-CN" altLang="en-US" sz="4800" b="1" dirty="0">
                <a:effectLst>
                  <a:outerShdw blurRad="50800" dist="38100" dir="2700000" sx="101000" sy="101000" algn="tl" rotWithShape="0">
                    <a:prstClr val="black">
                      <a:alpha val="1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详细文字信息</a:t>
            </a:r>
          </a:p>
        </p:txBody>
      </p:sp>
      <p:sp>
        <p:nvSpPr>
          <p:cNvPr id="9" name="文本占位符 2"/>
          <p:cNvSpPr txBox="1">
            <a:spLocks noGrp="1"/>
          </p:cNvSpPr>
          <p:nvPr>
            <p:custDataLst>
              <p:tags r:id="rId2"/>
            </p:custDataLst>
          </p:nvPr>
        </p:nvSpPr>
        <p:spPr>
          <a:xfrm>
            <a:off x="1279525" y="4581652"/>
            <a:ext cx="9573895" cy="680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0">
            <a:noAutofit/>
          </a:bodyPr>
          <a:lstStyle/>
          <a:p>
            <a:pPr lvl="0" algn="just">
              <a:lnSpc>
                <a:spcPct val="150000"/>
              </a:lnSpc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在这里输入你的文本阐述与关键词标题相关的具体内容，若字数太多酌情删减文案。在这里输入你的文本阐述与关键词标题相关的具体内容，若字数太多酌情删减文案。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35" y="0"/>
            <a:ext cx="12190730" cy="1107440"/>
          </a:xfrm>
          <a:prstGeom prst="rect">
            <a:avLst/>
          </a:prstGeom>
          <a:blipFill dpi="0" rotWithShape="1">
            <a:blip r:embed="rId12" cstate="print"/>
            <a:srcRect/>
            <a:stretch>
              <a:fillRect/>
            </a:stretch>
          </a:blipFill>
          <a:ln w="28575" cap="flat" cmpd="sng" algn="ctr">
            <a:noFill/>
            <a:prstDash val="solid"/>
            <a:miter lim="800000"/>
          </a:ln>
          <a:effectLst>
            <a:outerShdw blurRad="254000" dist="38100" dir="2700000" algn="tl" rotWithShape="0">
              <a:schemeClr val="tx1">
                <a:lumMod val="75000"/>
                <a:lumOff val="25000"/>
                <a:alpha val="17000"/>
              </a:schemeClr>
            </a:outerShdw>
          </a:effectLst>
        </p:spPr>
        <p:txBody>
          <a:bodyPr wrap="square" rtlCol="0" anchor="ctr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kern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9" name="图片 8" descr="F:/A23-工作/A23-J-DHU/DHU-资料图片/DHU-资料图片3/微信图片_202212081014392.jpg微信图片_202212081014392"/>
          <p:cNvPicPr>
            <a:picLocks noChangeAspect="1"/>
          </p:cNvPicPr>
          <p:nvPr/>
        </p:nvPicPr>
        <p:blipFill>
          <a:blip r:embed="rId13" cstate="print"/>
          <a:srcRect t="1291" b="1291"/>
          <a:stretch>
            <a:fillRect/>
          </a:stretch>
        </p:blipFill>
        <p:spPr>
          <a:xfrm>
            <a:off x="-4445" y="1107440"/>
            <a:ext cx="7870190" cy="575056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0" y="363855"/>
            <a:ext cx="12192000" cy="546100"/>
            <a:chOff x="0" y="573"/>
            <a:chExt cx="19200" cy="860"/>
          </a:xfrm>
        </p:grpSpPr>
        <p:pic>
          <p:nvPicPr>
            <p:cNvPr id="2" name="图片 1" descr="DHU建筑图-线条1-02-02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14" cstate="print"/>
            <a:stretch>
              <a:fillRect/>
            </a:stretch>
          </p:blipFill>
          <p:spPr>
            <a:xfrm>
              <a:off x="0" y="697"/>
              <a:ext cx="19200" cy="737"/>
            </a:xfrm>
            <a:prstGeom prst="rect">
              <a:avLst/>
            </a:prstGeom>
          </p:spPr>
        </p:pic>
        <p:sp>
          <p:nvSpPr>
            <p:cNvPr id="35" name="任意多边形 34"/>
            <p:cNvSpPr/>
            <p:nvPr>
              <p:custDataLst>
                <p:tags r:id="rId8"/>
              </p:custDataLst>
            </p:nvPr>
          </p:nvSpPr>
          <p:spPr>
            <a:xfrm>
              <a:off x="0" y="579"/>
              <a:ext cx="1580" cy="762"/>
            </a:xfrm>
            <a:custGeom>
              <a:avLst/>
              <a:gdLst>
                <a:gd name="connsiteX0" fmla="*/ 0 w 1003481"/>
                <a:gd name="connsiteY0" fmla="*/ 0 h 484138"/>
                <a:gd name="connsiteX1" fmla="*/ 793646 w 1003481"/>
                <a:gd name="connsiteY1" fmla="*/ 0 h 484138"/>
                <a:gd name="connsiteX2" fmla="*/ 1003481 w 1003481"/>
                <a:gd name="connsiteY2" fmla="*/ 484138 h 484138"/>
                <a:gd name="connsiteX3" fmla="*/ 0 w 1003481"/>
                <a:gd name="connsiteY3" fmla="*/ 484138 h 484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481" h="484138">
                  <a:moveTo>
                    <a:pt x="0" y="0"/>
                  </a:moveTo>
                  <a:lnTo>
                    <a:pt x="793646" y="0"/>
                  </a:lnTo>
                  <a:lnTo>
                    <a:pt x="1003481" y="484138"/>
                  </a:lnTo>
                  <a:lnTo>
                    <a:pt x="0" y="484138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36" name="任意多边形 35"/>
            <p:cNvSpPr/>
            <p:nvPr>
              <p:custDataLst>
                <p:tags r:id="rId9"/>
              </p:custDataLst>
            </p:nvPr>
          </p:nvSpPr>
          <p:spPr>
            <a:xfrm>
              <a:off x="0" y="579"/>
              <a:ext cx="1359" cy="762"/>
            </a:xfrm>
            <a:custGeom>
              <a:avLst/>
              <a:gdLst>
                <a:gd name="connsiteX0" fmla="*/ 0 w 863056"/>
                <a:gd name="connsiteY0" fmla="*/ 0 h 484138"/>
                <a:gd name="connsiteX1" fmla="*/ 653221 w 863056"/>
                <a:gd name="connsiteY1" fmla="*/ 0 h 484138"/>
                <a:gd name="connsiteX2" fmla="*/ 863056 w 863056"/>
                <a:gd name="connsiteY2" fmla="*/ 484138 h 484138"/>
                <a:gd name="connsiteX3" fmla="*/ 0 w 863056"/>
                <a:gd name="connsiteY3" fmla="*/ 484138 h 484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056" h="484138">
                  <a:moveTo>
                    <a:pt x="0" y="0"/>
                  </a:moveTo>
                  <a:lnTo>
                    <a:pt x="653221" y="0"/>
                  </a:lnTo>
                  <a:lnTo>
                    <a:pt x="863056" y="484138"/>
                  </a:lnTo>
                  <a:lnTo>
                    <a:pt x="0" y="48413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C00000"/>
                </a:gs>
                <a:gs pos="98000">
                  <a:srgbClr val="FF0000"/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pic>
          <p:nvPicPr>
            <p:cNvPr id="3" name="图片 2" descr="F:/A23-工作/A23-J-DHU/DHU-资料图片/东华大学VI/png-白/校徽与标准字组合-07.png校徽与标准字组合-07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15" cstate="print"/>
            <a:srcRect l="-1459" r="-594"/>
            <a:stretch>
              <a:fillRect/>
            </a:stretch>
          </p:blipFill>
          <p:spPr>
            <a:xfrm>
              <a:off x="16332" y="573"/>
              <a:ext cx="2243" cy="692"/>
            </a:xfrm>
            <a:prstGeom prst="rect">
              <a:avLst/>
            </a:prstGeom>
          </p:spPr>
        </p:pic>
      </p:grpSp>
      <p:sp>
        <p:nvSpPr>
          <p:cNvPr id="32" name="文本框 31"/>
          <p:cNvSpPr txBox="1"/>
          <p:nvPr/>
        </p:nvSpPr>
        <p:spPr>
          <a:xfrm>
            <a:off x="1099820" y="330518"/>
            <a:ext cx="3027680" cy="52197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>
            <a:defPPr>
              <a:defRPr lang="zh-CN"/>
            </a:defPPr>
            <a:lvl1pPr>
              <a:defRPr sz="2800" spc="0">
                <a:gradFill flip="none" rotWithShape="1">
                  <a:gsLst>
                    <a:gs pos="95000">
                      <a:srgbClr val="FFA06A"/>
                    </a:gs>
                    <a:gs pos="13000">
                      <a:srgbClr val="FFF2D5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effectLst/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思源黑体 CN Bold" panose="020B0800000000000000" pitchFamily="34" charset="-122"/>
                <a:sym typeface="思源黑体 CN Normal" panose="020B0400000000000000" pitchFamily="34" charset="-122"/>
              </a:rPr>
              <a:t>添加输入标题文字</a:t>
            </a:r>
          </a:p>
        </p:txBody>
      </p:sp>
      <p:cxnSp>
        <p:nvCxnSpPr>
          <p:cNvPr id="4" name="直接连接符 3"/>
          <p:cNvCxnSpPr/>
          <p:nvPr>
            <p:custDataLst>
              <p:tags r:id="rId1"/>
            </p:custDataLst>
          </p:nvPr>
        </p:nvCxnSpPr>
        <p:spPr>
          <a:xfrm>
            <a:off x="-4445" y="1107440"/>
            <a:ext cx="12199620" cy="0"/>
          </a:xfrm>
          <a:prstGeom prst="line">
            <a:avLst/>
          </a:prstGeom>
          <a:blipFill dpi="0" rotWithShape="1">
            <a:blip r:embed="rId12"/>
            <a:srcRect/>
            <a:stretch>
              <a:fillRect/>
            </a:stretch>
          </a:blipFill>
          <a:ln w="28575" cap="flat" cmpd="sng" algn="ctr">
            <a:solidFill>
              <a:srgbClr val="F3BC8D"/>
            </a:solidFill>
            <a:prstDash val="solid"/>
            <a:miter lim="800000"/>
          </a:ln>
          <a:effectLst>
            <a:outerShdw blurRad="254000" dist="38100" dir="2700000" algn="tl" rotWithShape="0">
              <a:schemeClr val="tx1">
                <a:lumMod val="75000"/>
                <a:lumOff val="25000"/>
                <a:alpha val="17000"/>
              </a:schemeClr>
            </a:outerShdw>
          </a:effectLst>
        </p:spPr>
      </p:cxnSp>
      <p:grpSp>
        <p:nvGrpSpPr>
          <p:cNvPr id="11" name="组合 10"/>
          <p:cNvGrpSpPr/>
          <p:nvPr/>
        </p:nvGrpSpPr>
        <p:grpSpPr>
          <a:xfrm>
            <a:off x="6575425" y="3120390"/>
            <a:ext cx="5210175" cy="2159000"/>
            <a:chOff x="10163" y="7623"/>
            <a:chExt cx="8205" cy="3400"/>
          </a:xfrm>
        </p:grpSpPr>
        <p:sp>
          <p:nvSpPr>
            <p:cNvPr id="12" name="矩形 11"/>
            <p:cNvSpPr/>
            <p:nvPr>
              <p:custDataLst>
                <p:tags r:id="rId2"/>
              </p:custDataLst>
            </p:nvPr>
          </p:nvSpPr>
          <p:spPr>
            <a:xfrm>
              <a:off x="10163" y="7623"/>
              <a:ext cx="8205" cy="3400"/>
            </a:xfrm>
            <a:prstGeom prst="rect">
              <a:avLst/>
            </a:prstGeom>
            <a:gradFill flip="none" rotWithShape="1">
              <a:gsLst>
                <a:gs pos="82000">
                  <a:srgbClr val="C00000"/>
                </a:gs>
                <a:gs pos="0">
                  <a:srgbClr val="ED8277"/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28600" dist="139700" dir="5400000" algn="t" rotWithShape="0">
                <a:srgbClr val="C00000">
                  <a:alpha val="17000"/>
                </a:srgb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gradFill flip="none" rotWithShape="1">
                  <a:gsLst>
                    <a:gs pos="0">
                      <a:srgbClr val="3B8BF1"/>
                    </a:gs>
                    <a:gs pos="100000">
                      <a:srgbClr val="0B55B6"/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>
              <p:custDataLst>
                <p:tags r:id="rId3"/>
              </p:custDataLst>
            </p:nvPr>
          </p:nvSpPr>
          <p:spPr>
            <a:xfrm>
              <a:off x="10642" y="8257"/>
              <a:ext cx="4768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000" spc="0">
                  <a:gradFill flip="none" rotWithShape="1">
                    <a:gsLst>
                      <a:gs pos="95000">
                        <a:srgbClr val="FFA06A"/>
                      </a:gs>
                      <a:gs pos="13000">
                        <a:srgbClr val="FFF2D5"/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effectLst/>
                  <a:latin typeface="思源宋体 Heavy" panose="02020900000000000000" pitchFamily="18" charset="-122"/>
                  <a:ea typeface="思源宋体 Heavy" panose="02020900000000000000" pitchFamily="18" charset="-122"/>
                </a:defRPr>
              </a:lvl1pPr>
            </a:lstStyle>
            <a:p>
              <a:pPr algn="l"/>
              <a:r>
                <a:rPr sz="16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思源黑体 CN Bold" panose="020B0800000000000000" pitchFamily="34" charset="-122"/>
                  <a:sym typeface="+mn-ea"/>
                </a:rPr>
                <a:t>在这里输入你的标题文字概述。</a:t>
              </a:r>
            </a:p>
          </p:txBody>
        </p:sp>
        <p:sp>
          <p:nvSpPr>
            <p:cNvPr id="14" name="文本框 13"/>
            <p:cNvSpPr txBox="1"/>
            <p:nvPr>
              <p:custDataLst>
                <p:tags r:id="rId4"/>
              </p:custDataLst>
            </p:nvPr>
          </p:nvSpPr>
          <p:spPr>
            <a:xfrm>
              <a:off x="10643" y="9020"/>
              <a:ext cx="7223" cy="11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100" kern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●</a:t>
              </a:r>
              <a:r>
                <a:rPr lang="en-US" altLang="zh-CN" sz="1100" kern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      </a:t>
              </a:r>
              <a:r>
                <a:rPr lang="zh-CN" altLang="en-US" sz="1100" kern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 Normal" panose="020B0400000000000000" pitchFamily="34" charset="-122"/>
                </a:rPr>
                <a:t>在这里输入你的文本阐述与关键词标题相关的具体内容，若字数太多酌情删减文案。在这里输入你的文本阐述与关键词标题相关的具体内容，若字数太多酌情删减文案。</a:t>
              </a:r>
            </a:p>
          </p:txBody>
        </p:sp>
        <p:cxnSp>
          <p:nvCxnSpPr>
            <p:cNvPr id="15" name="直接连接符 14"/>
            <p:cNvCxnSpPr>
              <a:stCxn id="16" idx="1"/>
            </p:cNvCxnSpPr>
            <p:nvPr>
              <p:custDataLst>
                <p:tags r:id="rId5"/>
              </p:custDataLst>
            </p:nvPr>
          </p:nvCxnSpPr>
          <p:spPr>
            <a:xfrm>
              <a:off x="10816" y="8845"/>
              <a:ext cx="6896" cy="0"/>
            </a:xfrm>
            <a:prstGeom prst="line">
              <a:avLst/>
            </a:prstGeom>
            <a:ln w="9525">
              <a:solidFill>
                <a:srgbClr val="FBECCE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>
              <p:custDataLst>
                <p:tags r:id="rId6"/>
              </p:custDataLst>
            </p:nvPr>
          </p:nvSpPr>
          <p:spPr>
            <a:xfrm>
              <a:off x="10816" y="8816"/>
              <a:ext cx="792" cy="5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lvl="0" algn="ctr">
                <a:buClrTx/>
                <a:buSzTx/>
                <a:buFontTx/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ED7D31">
                <a:lumMod val="20000"/>
                <a:lumOff val="80000"/>
              </a:srgbClr>
            </a:gs>
            <a:gs pos="0">
              <a:srgbClr val="ED7D31">
                <a:lumMod val="0"/>
                <a:lumOff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1099820" y="373698"/>
            <a:ext cx="10386695" cy="4305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zh-CN"/>
            </a:defPPr>
            <a:lvl1pPr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0" spc="0" baseline="0"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60000">
                      <a:srgbClr val="C00000"/>
                    </a:gs>
                  </a:gsLst>
                  <a:lin ang="5400000" scaled="1"/>
                  <a:tileRect/>
                </a:gradFill>
                <a:effectLst>
                  <a:outerShdw blurRad="50800" dist="50800" dir="2700000" algn="ctr" rotWithShape="0">
                    <a:srgbClr val="C00000">
                      <a:alpha val="12000"/>
                    </a:srgb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Medium" panose="00020600040101010101" pitchFamily="18" charset="-12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>
                <a:latin typeface="+mj-ea"/>
                <a:ea typeface="+mj-ea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latin typeface="+mj-ea"/>
                <a:ea typeface="+mj-ea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latin typeface="+mj-ea"/>
                <a:ea typeface="+mj-ea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gradFill flip="none" rotWithShape="1">
                  <a:gsLst>
                    <a:gs pos="0">
                      <a:srgbClr val="FFC000">
                        <a:lumMod val="60000"/>
                        <a:lumOff val="40000"/>
                      </a:srgbClr>
                    </a:gs>
                    <a:gs pos="29000">
                      <a:srgbClr val="C0000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添加输入标题文字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FFC000">
                      <a:lumMod val="60000"/>
                      <a:lumOff val="40000"/>
                    </a:srgbClr>
                  </a:gs>
                  <a:gs pos="29000">
                    <a:srgbClr val="C00000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46" name="文本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1010920" y="887730"/>
            <a:ext cx="9246235" cy="3079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no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b="1" kern="1200">
                <a:solidFill>
                  <a:srgbClr val="A0021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等线" panose="02010600030101010101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在这里输入你的标题文字概述，在这里输入你的标题文字概述。</a:t>
            </a:r>
          </a:p>
        </p:txBody>
      </p:sp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1099185" y="1750695"/>
            <a:ext cx="9994900" cy="3912870"/>
          </a:xfrm>
          <a:prstGeom prst="rect">
            <a:avLst/>
          </a:prstGeom>
          <a:gradFill>
            <a:gsLst>
              <a:gs pos="0">
                <a:srgbClr val="6A79A0">
                  <a:lumMod val="75000"/>
                  <a:alpha val="62000"/>
                </a:srgbClr>
              </a:gs>
              <a:gs pos="90000">
                <a:srgbClr val="69789F">
                  <a:lumMod val="50000"/>
                  <a:alpha val="4400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1285875" y="3743325"/>
            <a:ext cx="9665970" cy="656590"/>
          </a:xfrm>
          <a:prstGeom prst="rect">
            <a:avLst/>
          </a:prstGeom>
          <a:gradFill flip="none" rotWithShape="1">
            <a:gsLst>
              <a:gs pos="82000">
                <a:srgbClr val="C00000"/>
              </a:gs>
              <a:gs pos="0">
                <a:srgbClr val="ED8277"/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>
            <a:outerShdw blurRad="228600" dist="139700" dir="5400000" algn="t" rotWithShape="0">
              <a:srgbClr val="C00000">
                <a:alpha val="17000"/>
              </a:srgbClr>
            </a:outerShdw>
          </a:effectLst>
        </p:spPr>
        <p:txBody>
          <a:bodyPr rtlCol="0" anchor="ctr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kern="0">
              <a:gradFill flip="none" rotWithShape="1">
                <a:gsLst>
                  <a:gs pos="0">
                    <a:srgbClr val="3B8BF1"/>
                  </a:gs>
                  <a:gs pos="100000">
                    <a:srgbClr val="0B55B6"/>
                  </a:gs>
                </a:gsLst>
                <a:path path="circle">
                  <a:fillToRect r="100000" b="100000"/>
                </a:path>
                <a:tileRect l="-100000" t="-100000"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1456357" y="1823300"/>
          <a:ext cx="9280535" cy="3840480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298861"/>
                <a:gridCol w="1776091"/>
                <a:gridCol w="1619342"/>
                <a:gridCol w="1916826"/>
                <a:gridCol w="1669415"/>
              </a:tblGrid>
              <a:tr h="64008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1" u="none" strike="noStrike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b="1" i="0" u="none" strike="noStrike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阿里巴巴普惠体 M" panose="00020600040101010101" pitchFamily="18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1" u="none" strike="noStrike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b="1" i="0" u="none" strike="noStrike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阿里巴巴普惠体 M" panose="00020600040101010101" pitchFamily="18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1" u="none" strike="noStrike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b="1" i="0" u="none" strike="noStrike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阿里巴巴普惠体 M" panose="00020600040101010101" pitchFamily="18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1" u="none" strike="noStrike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b="1" i="0" u="none" strike="noStrike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阿里巴巴普惠体 M" panose="00020600040101010101" pitchFamily="18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1" u="none" strike="noStrike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b="1" i="0" u="none" strike="noStrike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阿里巴巴普惠体 M" panose="00020600040101010101" pitchFamily="18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kern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替换内容</a:t>
                      </a:r>
                      <a:endParaRPr lang="zh-CN" altLang="en-US" sz="1100" b="0" i="0" kern="12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重点内容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重点内容</a:t>
                      </a:r>
                      <a:endPara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重点内容</a:t>
                      </a:r>
                      <a:endPara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重点内容</a:t>
                      </a:r>
                      <a:endPara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重点内容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替换内容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Tg0YTdkZDJhYjJkMGE4ZmQ5ZGQ4Y2YzODY3YjllMm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9"/>
  <p:tag name="RESOURCELIBID_ANIM" val="462"/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a4df57e7-8ff8-4c4e-b256-0149b4f404b6}"/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思源黑体 CN Medium"/>
        <a:ea typeface="思源黑体 CN Medium"/>
        <a:cs typeface=""/>
      </a:majorFont>
      <a:minorFont>
        <a:latin typeface="思源黑体 CN Normal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1269</Words>
  <Application>Microsoft Office PowerPoint</Application>
  <PresentationFormat>自定义</PresentationFormat>
  <Paragraphs>172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宋体</vt:lpstr>
      <vt:lpstr>微软雅黑</vt:lpstr>
      <vt:lpstr>阿里巴巴普惠体 Medium</vt:lpstr>
      <vt:lpstr>思源黑体 CN Normal</vt:lpstr>
      <vt:lpstr>思源黑体 CN Bold</vt:lpstr>
      <vt:lpstr>Segoe UI</vt:lpstr>
      <vt:lpstr>Gill Sans</vt:lpstr>
      <vt:lpstr>阿里巴巴普惠体 M</vt:lpstr>
      <vt:lpstr>Segoe UI Light</vt:lpstr>
      <vt:lpstr>微软雅黑 Light</vt:lpstr>
      <vt:lpstr>Calibri</vt:lpstr>
      <vt:lpstr>思源黑体 CN Medium</vt:lpstr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頡</cp:lastModifiedBy>
  <cp:revision>151</cp:revision>
  <dcterms:created xsi:type="dcterms:W3CDTF">2023-09-20T08:48:00Z</dcterms:created>
  <dcterms:modified xsi:type="dcterms:W3CDTF">2024-02-26T01:34:58Z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81C9AB77F17B4867A8CA44F63217047C_13</vt:lpwstr>
  </property>
  <property fmtid="{D5CDD505-2E9C-101B-9397-08002B2CF9AE}" pid="3" name="KSOProductBuildVer">
    <vt:lpwstr>2052-12.1.0.16250</vt:lpwstr>
  </property>
</Properties>
</file>

<file path=docProps/thumbnail.jpeg>
</file>